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2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CC07CB-E629-EAA5-ACB4-A00D8282186B}" v="400" dt="2025-04-18T06:50:50.443"/>
    <p1510:client id="{92A682CB-FF08-E547-7BE4-3B84B358EE60}" v="480" dt="2025-04-18T07:21:38.39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Sudani" userId="d35d685b091765dd" providerId="Windows Live" clId="Web-{69CC07CB-E629-EAA5-ACB4-A00D8282186B}"/>
    <pc:docChg chg="modSld">
      <pc:chgData name="Jay Sudani" userId="d35d685b091765dd" providerId="Windows Live" clId="Web-{69CC07CB-E629-EAA5-ACB4-A00D8282186B}" dt="2025-04-18T06:50:50.443" v="255" actId="20577"/>
      <pc:docMkLst>
        <pc:docMk/>
      </pc:docMkLst>
      <pc:sldChg chg="modSp">
        <pc:chgData name="Jay Sudani" userId="d35d685b091765dd" providerId="Windows Live" clId="Web-{69CC07CB-E629-EAA5-ACB4-A00D8282186B}" dt="2025-04-18T06:30:27.195" v="2" actId="20577"/>
        <pc:sldMkLst>
          <pc:docMk/>
          <pc:sldMk cId="0" sldId="256"/>
        </pc:sldMkLst>
        <pc:spChg chg="mod">
          <ac:chgData name="Jay Sudani" userId="d35d685b091765dd" providerId="Windows Live" clId="Web-{69CC07CB-E629-EAA5-ACB4-A00D8282186B}" dt="2025-04-18T06:30:27.195" v="2" actId="20577"/>
          <ac:spMkLst>
            <pc:docMk/>
            <pc:sldMk cId="0" sldId="256"/>
            <ac:spMk id="9" creationId="{00000000-0000-0000-0000-000000000000}"/>
          </ac:spMkLst>
        </pc:spChg>
        <pc:spChg chg="mod">
          <ac:chgData name="Jay Sudani" userId="d35d685b091765dd" providerId="Windows Live" clId="Web-{69CC07CB-E629-EAA5-ACB4-A00D8282186B}" dt="2025-04-18T06:30:19.616" v="1" actId="20577"/>
          <ac:spMkLst>
            <pc:docMk/>
            <pc:sldMk cId="0" sldId="256"/>
            <ac:spMk id="21" creationId="{00000000-0000-0000-0000-000000000000}"/>
          </ac:spMkLst>
        </pc:spChg>
      </pc:sldChg>
      <pc:sldChg chg="modSp">
        <pc:chgData name="Jay Sudani" userId="d35d685b091765dd" providerId="Windows Live" clId="Web-{69CC07CB-E629-EAA5-ACB4-A00D8282186B}" dt="2025-04-18T06:30:41.211" v="6" actId="20577"/>
        <pc:sldMkLst>
          <pc:docMk/>
          <pc:sldMk cId="0" sldId="257"/>
        </pc:sldMkLst>
        <pc:spChg chg="mod">
          <ac:chgData name="Jay Sudani" userId="d35d685b091765dd" providerId="Windows Live" clId="Web-{69CC07CB-E629-EAA5-ACB4-A00D8282186B}" dt="2025-04-18T06:30:41.211" v="6" actId="20577"/>
          <ac:spMkLst>
            <pc:docMk/>
            <pc:sldMk cId="0" sldId="257"/>
            <ac:spMk id="4" creationId="{00000000-0000-0000-0000-000000000000}"/>
          </ac:spMkLst>
        </pc:spChg>
      </pc:sldChg>
      <pc:sldChg chg="modSp">
        <pc:chgData name="Jay Sudani" userId="d35d685b091765dd" providerId="Windows Live" clId="Web-{69CC07CB-E629-EAA5-ACB4-A00D8282186B}" dt="2025-04-18T06:39:31.480" v="103" actId="20577"/>
        <pc:sldMkLst>
          <pc:docMk/>
          <pc:sldMk cId="0" sldId="258"/>
        </pc:sldMkLst>
        <pc:spChg chg="mod">
          <ac:chgData name="Jay Sudani" userId="d35d685b091765dd" providerId="Windows Live" clId="Web-{69CC07CB-E629-EAA5-ACB4-A00D8282186B}" dt="2025-04-18T06:39:31.480" v="103" actId="20577"/>
          <ac:spMkLst>
            <pc:docMk/>
            <pc:sldMk cId="0" sldId="258"/>
            <ac:spMk id="10" creationId="{00000000-0000-0000-0000-000000000000}"/>
          </ac:spMkLst>
        </pc:spChg>
        <pc:picChg chg="mod">
          <ac:chgData name="Jay Sudani" userId="d35d685b091765dd" providerId="Windows Live" clId="Web-{69CC07CB-E629-EAA5-ACB4-A00D8282186B}" dt="2025-04-18T06:31:43.760" v="22" actId="1076"/>
          <ac:picMkLst>
            <pc:docMk/>
            <pc:sldMk cId="0" sldId="258"/>
            <ac:picMk id="8" creationId="{00000000-0000-0000-0000-000000000000}"/>
          </ac:picMkLst>
        </pc:picChg>
      </pc:sldChg>
      <pc:sldChg chg="modSp">
        <pc:chgData name="Jay Sudani" userId="d35d685b091765dd" providerId="Windows Live" clId="Web-{69CC07CB-E629-EAA5-ACB4-A00D8282186B}" dt="2025-04-18T06:39:59.903" v="114" actId="20577"/>
        <pc:sldMkLst>
          <pc:docMk/>
          <pc:sldMk cId="0" sldId="259"/>
        </pc:sldMkLst>
        <pc:spChg chg="mod">
          <ac:chgData name="Jay Sudani" userId="d35d685b091765dd" providerId="Windows Live" clId="Web-{69CC07CB-E629-EAA5-ACB4-A00D8282186B}" dt="2025-04-18T06:39:59.903" v="114" actId="20577"/>
          <ac:spMkLst>
            <pc:docMk/>
            <pc:sldMk cId="0" sldId="259"/>
            <ac:spMk id="12" creationId="{00000000-0000-0000-0000-000000000000}"/>
          </ac:spMkLst>
        </pc:spChg>
        <pc:spChg chg="mod">
          <ac:chgData name="Jay Sudani" userId="d35d685b091765dd" providerId="Windows Live" clId="Web-{69CC07CB-E629-EAA5-ACB4-A00D8282186B}" dt="2025-04-18T06:36:34.942" v="75" actId="20577"/>
          <ac:spMkLst>
            <pc:docMk/>
            <pc:sldMk cId="0" sldId="259"/>
            <ac:spMk id="15" creationId="{00000000-0000-0000-0000-000000000000}"/>
          </ac:spMkLst>
        </pc:spChg>
        <pc:picChg chg="mod">
          <ac:chgData name="Jay Sudani" userId="d35d685b091765dd" providerId="Windows Live" clId="Web-{69CC07CB-E629-EAA5-ACB4-A00D8282186B}" dt="2025-04-18T06:36:51.662" v="79" actId="1076"/>
          <ac:picMkLst>
            <pc:docMk/>
            <pc:sldMk cId="0" sldId="259"/>
            <ac:picMk id="3" creationId="{00000000-0000-0000-0000-000000000000}"/>
          </ac:picMkLst>
        </pc:picChg>
        <pc:picChg chg="mod">
          <ac:chgData name="Jay Sudani" userId="d35d685b091765dd" providerId="Windows Live" clId="Web-{69CC07CB-E629-EAA5-ACB4-A00D8282186B}" dt="2025-04-18T06:36:47.037" v="77" actId="14100"/>
          <ac:picMkLst>
            <pc:docMk/>
            <pc:sldMk cId="0" sldId="259"/>
            <ac:picMk id="7" creationId="{00000000-0000-0000-0000-000000000000}"/>
          </ac:picMkLst>
        </pc:picChg>
      </pc:sldChg>
      <pc:sldChg chg="delSp modSp">
        <pc:chgData name="Jay Sudani" userId="d35d685b091765dd" providerId="Windows Live" clId="Web-{69CC07CB-E629-EAA5-ACB4-A00D8282186B}" dt="2025-04-18T06:48:33.610" v="222" actId="1076"/>
        <pc:sldMkLst>
          <pc:docMk/>
          <pc:sldMk cId="0" sldId="260"/>
        </pc:sldMkLst>
        <pc:spChg chg="mod">
          <ac:chgData name="Jay Sudani" userId="d35d685b091765dd" providerId="Windows Live" clId="Web-{69CC07CB-E629-EAA5-ACB4-A00D8282186B}" dt="2025-04-18T06:40:26.373" v="116" actId="1076"/>
          <ac:spMkLst>
            <pc:docMk/>
            <pc:sldMk cId="0" sldId="260"/>
            <ac:spMk id="5" creationId="{00000000-0000-0000-0000-000000000000}"/>
          </ac:spMkLst>
        </pc:spChg>
        <pc:spChg chg="mod">
          <ac:chgData name="Jay Sudani" userId="d35d685b091765dd" providerId="Windows Live" clId="Web-{69CC07CB-E629-EAA5-ACB4-A00D8282186B}" dt="2025-04-18T06:48:18.125" v="220" actId="1076"/>
          <ac:spMkLst>
            <pc:docMk/>
            <pc:sldMk cId="0" sldId="260"/>
            <ac:spMk id="6" creationId="{00000000-0000-0000-0000-000000000000}"/>
          </ac:spMkLst>
        </pc:spChg>
        <pc:spChg chg="del">
          <ac:chgData name="Jay Sudani" userId="d35d685b091765dd" providerId="Windows Live" clId="Web-{69CC07CB-E629-EAA5-ACB4-A00D8282186B}" dt="2025-04-18T06:37:37.257" v="86"/>
          <ac:spMkLst>
            <pc:docMk/>
            <pc:sldMk cId="0" sldId="260"/>
            <ac:spMk id="16" creationId="{00000000-0000-0000-0000-000000000000}"/>
          </ac:spMkLst>
        </pc:spChg>
        <pc:spChg chg="mod">
          <ac:chgData name="Jay Sudani" userId="d35d685b091765dd" providerId="Windows Live" clId="Web-{69CC07CB-E629-EAA5-ACB4-A00D8282186B}" dt="2025-04-18T06:48:24.219" v="221" actId="1076"/>
          <ac:spMkLst>
            <pc:docMk/>
            <pc:sldMk cId="0" sldId="260"/>
            <ac:spMk id="17" creationId="{00000000-0000-0000-0000-000000000000}"/>
          </ac:spMkLst>
        </pc:spChg>
        <pc:spChg chg="del">
          <ac:chgData name="Jay Sudani" userId="d35d685b091765dd" providerId="Windows Live" clId="Web-{69CC07CB-E629-EAA5-ACB4-A00D8282186B}" dt="2025-04-18T06:37:39.101" v="87"/>
          <ac:spMkLst>
            <pc:docMk/>
            <pc:sldMk cId="0" sldId="260"/>
            <ac:spMk id="18" creationId="{00000000-0000-0000-0000-000000000000}"/>
          </ac:spMkLst>
        </pc:spChg>
        <pc:spChg chg="mod">
          <ac:chgData name="Jay Sudani" userId="d35d685b091765dd" providerId="Windows Live" clId="Web-{69CC07CB-E629-EAA5-ACB4-A00D8282186B}" dt="2025-04-18T06:48:33.610" v="222" actId="1076"/>
          <ac:spMkLst>
            <pc:docMk/>
            <pc:sldMk cId="0" sldId="260"/>
            <ac:spMk id="19" creationId="{00000000-0000-0000-0000-000000000000}"/>
          </ac:spMkLst>
        </pc:spChg>
        <pc:spChg chg="del">
          <ac:chgData name="Jay Sudani" userId="d35d685b091765dd" providerId="Windows Live" clId="Web-{69CC07CB-E629-EAA5-ACB4-A00D8282186B}" dt="2025-04-18T06:37:40.992" v="88"/>
          <ac:spMkLst>
            <pc:docMk/>
            <pc:sldMk cId="0" sldId="260"/>
            <ac:spMk id="21" creationId="{00000000-0000-0000-0000-000000000000}"/>
          </ac:spMkLst>
        </pc:spChg>
      </pc:sldChg>
      <pc:sldChg chg="modSp">
        <pc:chgData name="Jay Sudani" userId="d35d685b091765dd" providerId="Windows Live" clId="Web-{69CC07CB-E629-EAA5-ACB4-A00D8282186B}" dt="2025-04-18T06:50:50.443" v="255" actId="20577"/>
        <pc:sldMkLst>
          <pc:docMk/>
          <pc:sldMk cId="0" sldId="261"/>
        </pc:sldMkLst>
        <pc:spChg chg="mod">
          <ac:chgData name="Jay Sudani" userId="d35d685b091765dd" providerId="Windows Live" clId="Web-{69CC07CB-E629-EAA5-ACB4-A00D8282186B}" dt="2025-04-18T06:50:50.443" v="255" actId="20577"/>
          <ac:spMkLst>
            <pc:docMk/>
            <pc:sldMk cId="0" sldId="261"/>
            <ac:spMk id="3" creationId="{00000000-0000-0000-0000-000000000000}"/>
          </ac:spMkLst>
        </pc:spChg>
        <pc:picChg chg="mod">
          <ac:chgData name="Jay Sudani" userId="d35d685b091765dd" providerId="Windows Live" clId="Web-{69CC07CB-E629-EAA5-ACB4-A00D8282186B}" dt="2025-04-18T06:50:20.161" v="247" actId="1076"/>
          <ac:picMkLst>
            <pc:docMk/>
            <pc:sldMk cId="0" sldId="261"/>
            <ac:picMk id="4" creationId="{00000000-0000-0000-0000-000000000000}"/>
          </ac:picMkLst>
        </pc:picChg>
      </pc:sldChg>
    </pc:docChg>
  </pc:docChgLst>
  <pc:docChgLst>
    <pc:chgData name="Jay Sudani" userId="d35d685b091765dd" providerId="Windows Live" clId="Web-{92A682CB-FF08-E547-7BE4-3B84B358EE60}"/>
    <pc:docChg chg="modSld">
      <pc:chgData name="Jay Sudani" userId="d35d685b091765dd" providerId="Windows Live" clId="Web-{92A682CB-FF08-E547-7BE4-3B84B358EE60}" dt="2025-04-18T07:21:38.394" v="274" actId="1076"/>
      <pc:docMkLst>
        <pc:docMk/>
      </pc:docMkLst>
      <pc:sldChg chg="modSp">
        <pc:chgData name="Jay Sudani" userId="d35d685b091765dd" providerId="Windows Live" clId="Web-{92A682CB-FF08-E547-7BE4-3B84B358EE60}" dt="2025-04-18T07:04:06.217" v="3" actId="20577"/>
        <pc:sldMkLst>
          <pc:docMk/>
          <pc:sldMk cId="0" sldId="259"/>
        </pc:sldMkLst>
        <pc:spChg chg="mod">
          <ac:chgData name="Jay Sudani" userId="d35d685b091765dd" providerId="Windows Live" clId="Web-{92A682CB-FF08-E547-7BE4-3B84B358EE60}" dt="2025-04-18T07:04:06.217" v="3" actId="20577"/>
          <ac:spMkLst>
            <pc:docMk/>
            <pc:sldMk cId="0" sldId="259"/>
            <ac:spMk id="12" creationId="{00000000-0000-0000-0000-000000000000}"/>
          </ac:spMkLst>
        </pc:spChg>
      </pc:sldChg>
      <pc:sldChg chg="modSp">
        <pc:chgData name="Jay Sudani" userId="d35d685b091765dd" providerId="Windows Live" clId="Web-{92A682CB-FF08-E547-7BE4-3B84B358EE60}" dt="2025-04-18T07:04:22.686" v="7" actId="20577"/>
        <pc:sldMkLst>
          <pc:docMk/>
          <pc:sldMk cId="0" sldId="260"/>
        </pc:sldMkLst>
        <pc:spChg chg="mod">
          <ac:chgData name="Jay Sudani" userId="d35d685b091765dd" providerId="Windows Live" clId="Web-{92A682CB-FF08-E547-7BE4-3B84B358EE60}" dt="2025-04-18T07:04:10.217" v="4" actId="20577"/>
          <ac:spMkLst>
            <pc:docMk/>
            <pc:sldMk cId="0" sldId="260"/>
            <ac:spMk id="6" creationId="{00000000-0000-0000-0000-000000000000}"/>
          </ac:spMkLst>
        </pc:spChg>
        <pc:spChg chg="mod">
          <ac:chgData name="Jay Sudani" userId="d35d685b091765dd" providerId="Windows Live" clId="Web-{92A682CB-FF08-E547-7BE4-3B84B358EE60}" dt="2025-04-18T07:04:16.999" v="5" actId="20577"/>
          <ac:spMkLst>
            <pc:docMk/>
            <pc:sldMk cId="0" sldId="260"/>
            <ac:spMk id="17" creationId="{00000000-0000-0000-0000-000000000000}"/>
          </ac:spMkLst>
        </pc:spChg>
        <pc:spChg chg="mod">
          <ac:chgData name="Jay Sudani" userId="d35d685b091765dd" providerId="Windows Live" clId="Web-{92A682CB-FF08-E547-7BE4-3B84B358EE60}" dt="2025-04-18T07:04:22.686" v="7" actId="20577"/>
          <ac:spMkLst>
            <pc:docMk/>
            <pc:sldMk cId="0" sldId="260"/>
            <ac:spMk id="19" creationId="{00000000-0000-0000-0000-000000000000}"/>
          </ac:spMkLst>
        </pc:spChg>
      </pc:sldChg>
      <pc:sldChg chg="modSp">
        <pc:chgData name="Jay Sudani" userId="d35d685b091765dd" providerId="Windows Live" clId="Web-{92A682CB-FF08-E547-7BE4-3B84B358EE60}" dt="2025-04-18T07:11:03.809" v="114" actId="14100"/>
        <pc:sldMkLst>
          <pc:docMk/>
          <pc:sldMk cId="0" sldId="261"/>
        </pc:sldMkLst>
        <pc:spChg chg="mod">
          <ac:chgData name="Jay Sudani" userId="d35d685b091765dd" providerId="Windows Live" clId="Web-{92A682CB-FF08-E547-7BE4-3B84B358EE60}" dt="2025-04-18T07:10:36.152" v="109" actId="20577"/>
          <ac:spMkLst>
            <pc:docMk/>
            <pc:sldMk cId="0" sldId="261"/>
            <ac:spMk id="3" creationId="{00000000-0000-0000-0000-000000000000}"/>
          </ac:spMkLst>
        </pc:spChg>
        <pc:picChg chg="mod">
          <ac:chgData name="Jay Sudani" userId="d35d685b091765dd" providerId="Windows Live" clId="Web-{92A682CB-FF08-E547-7BE4-3B84B358EE60}" dt="2025-04-18T07:11:03.809" v="114" actId="14100"/>
          <ac:picMkLst>
            <pc:docMk/>
            <pc:sldMk cId="0" sldId="261"/>
            <ac:picMk id="4" creationId="{00000000-0000-0000-0000-000000000000}"/>
          </ac:picMkLst>
        </pc:picChg>
      </pc:sldChg>
      <pc:sldChg chg="modSp">
        <pc:chgData name="Jay Sudani" userId="d35d685b091765dd" providerId="Windows Live" clId="Web-{92A682CB-FF08-E547-7BE4-3B84B358EE60}" dt="2025-04-18T07:13:27.643" v="155" actId="20577"/>
        <pc:sldMkLst>
          <pc:docMk/>
          <pc:sldMk cId="0" sldId="262"/>
        </pc:sldMkLst>
        <pc:spChg chg="mod">
          <ac:chgData name="Jay Sudani" userId="d35d685b091765dd" providerId="Windows Live" clId="Web-{92A682CB-FF08-E547-7BE4-3B84B358EE60}" dt="2025-04-18T07:13:27.643" v="155" actId="20577"/>
          <ac:spMkLst>
            <pc:docMk/>
            <pc:sldMk cId="0" sldId="262"/>
            <ac:spMk id="4" creationId="{00000000-0000-0000-0000-000000000000}"/>
          </ac:spMkLst>
        </pc:spChg>
        <pc:picChg chg="mod">
          <ac:chgData name="Jay Sudani" userId="d35d685b091765dd" providerId="Windows Live" clId="Web-{92A682CB-FF08-E547-7BE4-3B84B358EE60}" dt="2025-04-18T07:11:16.966" v="116" actId="14100"/>
          <ac:picMkLst>
            <pc:docMk/>
            <pc:sldMk cId="0" sldId="262"/>
            <ac:picMk id="5" creationId="{00000000-0000-0000-0000-000000000000}"/>
          </ac:picMkLst>
        </pc:picChg>
      </pc:sldChg>
      <pc:sldChg chg="modSp">
        <pc:chgData name="Jay Sudani" userId="d35d685b091765dd" providerId="Windows Live" clId="Web-{92A682CB-FF08-E547-7BE4-3B84B358EE60}" dt="2025-04-18T07:21:38.394" v="274" actId="1076"/>
        <pc:sldMkLst>
          <pc:docMk/>
          <pc:sldMk cId="0" sldId="263"/>
        </pc:sldMkLst>
        <pc:spChg chg="mod">
          <ac:chgData name="Jay Sudani" userId="d35d685b091765dd" providerId="Windows Live" clId="Web-{92A682CB-FF08-E547-7BE4-3B84B358EE60}" dt="2025-04-18T07:21:33.253" v="273" actId="1076"/>
          <ac:spMkLst>
            <pc:docMk/>
            <pc:sldMk cId="0" sldId="263"/>
            <ac:spMk id="7" creationId="{00000000-0000-0000-0000-000000000000}"/>
          </ac:spMkLst>
        </pc:spChg>
        <pc:spChg chg="mod">
          <ac:chgData name="Jay Sudani" userId="d35d685b091765dd" providerId="Windows Live" clId="Web-{92A682CB-FF08-E547-7BE4-3B84B358EE60}" dt="2025-04-18T07:21:38.394" v="274" actId="1076"/>
          <ac:spMkLst>
            <pc:docMk/>
            <pc:sldMk cId="0" sldId="263"/>
            <ac:spMk id="9" creationId="{00000000-0000-0000-0000-000000000000}"/>
          </ac:spMkLst>
        </pc:spChg>
        <pc:picChg chg="mod">
          <ac:chgData name="Jay Sudani" userId="d35d685b091765dd" providerId="Windows Live" clId="Web-{92A682CB-FF08-E547-7BE4-3B84B358EE60}" dt="2025-04-18T07:16:00.726" v="194" actId="14100"/>
          <ac:picMkLst>
            <pc:docMk/>
            <pc:sldMk cId="0" sldId="263"/>
            <ac:picMk id="5" creationId="{00000000-0000-0000-0000-000000000000}"/>
          </ac:picMkLst>
        </pc:picChg>
      </pc:sldChg>
      <pc:sldChg chg="modSp">
        <pc:chgData name="Jay Sudani" userId="d35d685b091765dd" providerId="Windows Live" clId="Web-{92A682CB-FF08-E547-7BE4-3B84B358EE60}" dt="2025-04-18T07:21:22.956" v="272" actId="1076"/>
        <pc:sldMkLst>
          <pc:docMk/>
          <pc:sldMk cId="0" sldId="268"/>
        </pc:sldMkLst>
        <pc:spChg chg="mod">
          <ac:chgData name="Jay Sudani" userId="d35d685b091765dd" providerId="Windows Live" clId="Web-{92A682CB-FF08-E547-7BE4-3B84B358EE60}" dt="2025-04-18T07:21:22.956" v="272" actId="1076"/>
          <ac:spMkLst>
            <pc:docMk/>
            <pc:sldMk cId="0" sldId="268"/>
            <ac:spMk id="12" creationId="{00000000-0000-0000-0000-000000000000}"/>
          </ac:spMkLst>
        </pc:spChg>
        <pc:spChg chg="mod">
          <ac:chgData name="Jay Sudani" userId="d35d685b091765dd" providerId="Windows Live" clId="Web-{92A682CB-FF08-E547-7BE4-3B84B358EE60}" dt="2025-04-18T07:21:16.424" v="271" actId="1076"/>
          <ac:spMkLst>
            <pc:docMk/>
            <pc:sldMk cId="0" sldId="268"/>
            <ac:spMk id="14" creationId="{00000000-0000-0000-0000-000000000000}"/>
          </ac:spMkLst>
        </pc:spChg>
      </pc:sldChg>
      <pc:sldChg chg="modSp">
        <pc:chgData name="Jay Sudani" userId="d35d685b091765dd" providerId="Windows Live" clId="Web-{92A682CB-FF08-E547-7BE4-3B84B358EE60}" dt="2025-04-18T07:20:59.471" v="270" actId="20577"/>
        <pc:sldMkLst>
          <pc:docMk/>
          <pc:sldMk cId="0" sldId="269"/>
        </pc:sldMkLst>
        <pc:spChg chg="mod">
          <ac:chgData name="Jay Sudani" userId="d35d685b091765dd" providerId="Windows Live" clId="Web-{92A682CB-FF08-E547-7BE4-3B84B358EE60}" dt="2025-04-18T07:20:59.471" v="270" actId="20577"/>
          <ac:spMkLst>
            <pc:docMk/>
            <pc:sldMk cId="0" sldId="269"/>
            <ac:spMk id="2" creationId="{00000000-0000-0000-0000-000000000000}"/>
          </ac:spMkLst>
        </pc:spChg>
        <pc:spChg chg="mod">
          <ac:chgData name="Jay Sudani" userId="d35d685b091765dd" providerId="Windows Live" clId="Web-{92A682CB-FF08-E547-7BE4-3B84B358EE60}" dt="2025-04-18T07:20:46.095" v="269" actId="20577"/>
          <ac:spMkLst>
            <pc:docMk/>
            <pc:sldMk cId="0" sldId="26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CB8F4-7638-439A-95EF-2776977B100A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A1532-FC40-4EDE-A244-3D8F0BF42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1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A1532-FC40-4EDE-A244-3D8F0BF425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1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1F5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4550" y="85725"/>
            <a:ext cx="1143000" cy="33337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91550" y="47625"/>
            <a:ext cx="428625" cy="4191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48550" y="57150"/>
            <a:ext cx="609600" cy="40005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7281926" y="52451"/>
            <a:ext cx="0" cy="411480"/>
          </a:xfrm>
          <a:custGeom>
            <a:avLst/>
            <a:gdLst/>
            <a:ahLst/>
            <a:cxnLst/>
            <a:rect l="l" t="t" r="r" b="b"/>
            <a:pathLst>
              <a:path h="411480">
                <a:moveTo>
                  <a:pt x="0" y="0"/>
                </a:moveTo>
                <a:lnTo>
                  <a:pt x="0" y="411479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329676" y="52451"/>
            <a:ext cx="0" cy="411480"/>
          </a:xfrm>
          <a:custGeom>
            <a:avLst/>
            <a:gdLst/>
            <a:ahLst/>
            <a:cxnLst/>
            <a:rect l="l" t="t" r="r" b="b"/>
            <a:pathLst>
              <a:path h="411480">
                <a:moveTo>
                  <a:pt x="0" y="0"/>
                </a:moveTo>
                <a:lnTo>
                  <a:pt x="0" y="411479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24550" y="85725"/>
            <a:ext cx="1143000" cy="33337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91550" y="47625"/>
            <a:ext cx="428625" cy="4191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448550" y="57150"/>
            <a:ext cx="609600" cy="40005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7281926" y="52451"/>
            <a:ext cx="0" cy="411480"/>
          </a:xfrm>
          <a:custGeom>
            <a:avLst/>
            <a:gdLst/>
            <a:ahLst/>
            <a:cxnLst/>
            <a:rect l="l" t="t" r="r" b="b"/>
            <a:pathLst>
              <a:path h="411480">
                <a:moveTo>
                  <a:pt x="0" y="0"/>
                </a:moveTo>
                <a:lnTo>
                  <a:pt x="0" y="411479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329676" y="52451"/>
            <a:ext cx="0" cy="411480"/>
          </a:xfrm>
          <a:custGeom>
            <a:avLst/>
            <a:gdLst/>
            <a:ahLst/>
            <a:cxnLst/>
            <a:rect l="l" t="t" r="r" b="b"/>
            <a:pathLst>
              <a:path h="411480">
                <a:moveTo>
                  <a:pt x="0" y="0"/>
                </a:moveTo>
                <a:lnTo>
                  <a:pt x="0" y="411479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0842" y="394969"/>
            <a:ext cx="4135120" cy="512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1F5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0842" y="1043241"/>
            <a:ext cx="7898765" cy="2810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3450"/>
            <a:ext cx="9144000" cy="6858000"/>
          </a:xfrm>
          <a:prstGeom prst="rect">
            <a:avLst/>
          </a:prstGeom>
        </p:spPr>
      </p:pic>
      <p:grpSp>
        <p:nvGrpSpPr>
          <p:cNvPr id="16" name="object 3"/>
          <p:cNvGrpSpPr/>
          <p:nvPr/>
        </p:nvGrpSpPr>
        <p:grpSpPr>
          <a:xfrm>
            <a:off x="381000" y="133350"/>
            <a:ext cx="2714625" cy="499491"/>
            <a:chOff x="819150" y="1847849"/>
            <a:chExt cx="2714625" cy="499491"/>
          </a:xfrm>
        </p:grpSpPr>
        <p:pic>
          <p:nvPicPr>
            <p:cNvPr id="17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9150" y="1971674"/>
              <a:ext cx="1047750" cy="295275"/>
            </a:xfrm>
            <a:prstGeom prst="rect">
              <a:avLst/>
            </a:prstGeom>
          </p:spPr>
        </p:pic>
        <p:pic>
          <p:nvPicPr>
            <p:cNvPr id="18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0" y="1847849"/>
              <a:ext cx="485775" cy="466725"/>
            </a:xfrm>
            <a:prstGeom prst="rect">
              <a:avLst/>
            </a:prstGeom>
          </p:spPr>
        </p:pic>
        <p:pic>
          <p:nvPicPr>
            <p:cNvPr id="19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4550" y="1924049"/>
              <a:ext cx="600075" cy="390525"/>
            </a:xfrm>
            <a:prstGeom prst="rect">
              <a:avLst/>
            </a:prstGeom>
          </p:spPr>
        </p:pic>
        <p:sp>
          <p:nvSpPr>
            <p:cNvPr id="20" name="object 8"/>
            <p:cNvSpPr/>
            <p:nvPr/>
          </p:nvSpPr>
          <p:spPr>
            <a:xfrm>
              <a:off x="1986025" y="1862200"/>
              <a:ext cx="914400" cy="485140"/>
            </a:xfrm>
            <a:custGeom>
              <a:avLst/>
              <a:gdLst/>
              <a:ahLst/>
              <a:cxnLst/>
              <a:rect l="l" t="t" r="r" b="b"/>
              <a:pathLst>
                <a:path w="914400" h="485139">
                  <a:moveTo>
                    <a:pt x="0" y="0"/>
                  </a:moveTo>
                  <a:lnTo>
                    <a:pt x="0" y="475361"/>
                  </a:lnTo>
                </a:path>
                <a:path w="914400" h="485139">
                  <a:moveTo>
                    <a:pt x="914400" y="9525"/>
                  </a:moveTo>
                  <a:lnTo>
                    <a:pt x="914400" y="48488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858000" y="3996883"/>
            <a:ext cx="2286000" cy="1170064"/>
          </a:xfrm>
          <a:prstGeom prst="rect">
            <a:avLst/>
          </a:prstGeom>
        </p:spPr>
        <p:txBody>
          <a:bodyPr vert="horz" wrap="square" lIns="0" tIns="8890" rIns="0" bIns="0" rtlCol="0" anchor="t">
            <a:spAutoFit/>
          </a:bodyPr>
          <a:lstStyle/>
          <a:p>
            <a:pPr marL="12700" marR="5080" lvl="4">
              <a:lnSpc>
                <a:spcPct val="103000"/>
              </a:lnSpc>
              <a:spcBef>
                <a:spcPts val="70"/>
              </a:spcBef>
            </a:pPr>
            <a:r>
              <a:rPr lang="en-US" dirty="0">
                <a:solidFill>
                  <a:schemeClr val="bg1"/>
                </a:solidFill>
              </a:rPr>
              <a:t>Tirth Babariya</a:t>
            </a:r>
          </a:p>
          <a:p>
            <a:pPr marL="12700" marR="5080" lvl="4">
              <a:lnSpc>
                <a:spcPct val="103000"/>
              </a:lnSpc>
              <a:spcBef>
                <a:spcPts val="70"/>
              </a:spcBef>
            </a:pPr>
            <a:r>
              <a:rPr lang="en-US" dirty="0">
                <a:solidFill>
                  <a:schemeClr val="bg1"/>
                </a:solidFill>
              </a:rPr>
              <a:t>Jay Sudani</a:t>
            </a:r>
          </a:p>
          <a:p>
            <a:pPr marL="12700" marR="5080" lvl="4">
              <a:lnSpc>
                <a:spcPct val="103000"/>
              </a:lnSpc>
              <a:spcBef>
                <a:spcPts val="70"/>
              </a:spcBef>
            </a:pPr>
            <a:r>
              <a:rPr lang="en-US" dirty="0">
                <a:solidFill>
                  <a:schemeClr val="bg1"/>
                </a:solidFill>
              </a:rPr>
              <a:t>Tushar </a:t>
            </a:r>
            <a:r>
              <a:rPr lang="en-US" dirty="0" err="1">
                <a:solidFill>
                  <a:schemeClr val="bg1"/>
                </a:solidFill>
              </a:rPr>
              <a:t>Laskhari</a:t>
            </a:r>
            <a:endParaRPr lang="en-US" dirty="0">
              <a:solidFill>
                <a:schemeClr val="bg1"/>
              </a:solidFill>
            </a:endParaRPr>
          </a:p>
          <a:p>
            <a:pPr marL="12700" marR="5080" lvl="4">
              <a:lnSpc>
                <a:spcPct val="103000"/>
              </a:lnSpc>
              <a:spcBef>
                <a:spcPts val="70"/>
              </a:spcBef>
            </a:pPr>
            <a:r>
              <a:rPr lang="en-US" dirty="0">
                <a:solidFill>
                  <a:schemeClr val="bg1"/>
                </a:solidFill>
              </a:rPr>
              <a:t>Meet </a:t>
            </a:r>
            <a:r>
              <a:rPr lang="en-US" dirty="0" err="1">
                <a:solidFill>
                  <a:schemeClr val="bg1"/>
                </a:solidFill>
              </a:rPr>
              <a:t>Chovatiya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48400" y="3627551"/>
            <a:ext cx="2024063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/>
              </a:rPr>
              <a:t>Presenting by:</a:t>
            </a:r>
            <a:endParaRPr lang="en-IN">
              <a:solidFill>
                <a:schemeClr val="bg1"/>
              </a:solidFill>
              <a:effectLst/>
              <a:latin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Future</a:t>
            </a:r>
            <a:r>
              <a:rPr spc="-65" dirty="0"/>
              <a:t> </a:t>
            </a:r>
            <a:r>
              <a:rPr spc="-10" dirty="0"/>
              <a:t>Perspective</a:t>
            </a:r>
            <a:r>
              <a:rPr lang="en-US" spc="-10" dirty="0"/>
              <a:t>:</a:t>
            </a:r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87363" y="1285875"/>
            <a:ext cx="3602037" cy="3032882"/>
          </a:xfrm>
          <a:prstGeom prst="rect">
            <a:avLst/>
          </a:prstGeom>
        </p:spPr>
        <p:txBody>
          <a:bodyPr vert="horz" wrap="square" lIns="0" tIns="16510" rIns="0" bIns="0" rtlCol="0" anchor="t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IN" b="1" dirty="0"/>
              <a:t>Content Blocks:</a:t>
            </a:r>
            <a:endParaRPr lang="en-US"/>
          </a:p>
          <a:p>
            <a:pPr marL="285750" indent="-285750">
              <a:buFont typeface="Wingdings"/>
              <a:buChar char="Ø"/>
            </a:pPr>
            <a:endParaRPr lang="en-IN" b="1" dirty="0"/>
          </a:p>
          <a:p>
            <a:r>
              <a:rPr lang="en-IN" b="1" dirty="0"/>
              <a:t>Mobile App:</a:t>
            </a:r>
            <a:endParaRPr lang="en-IN" dirty="0"/>
          </a:p>
          <a:p>
            <a:pPr marL="285750" indent="-285750">
              <a:buFont typeface="Wingdings"/>
              <a:buChar char="Ø"/>
            </a:pPr>
            <a:r>
              <a:rPr lang="en-IN" dirty="0"/>
              <a:t>Pre-book parking slots from anywhere.</a:t>
            </a:r>
          </a:p>
          <a:p>
            <a:pPr marL="285750" indent="-285750">
              <a:buFont typeface="Wingdings"/>
              <a:buChar char="Ø"/>
            </a:pPr>
            <a:r>
              <a:rPr lang="en-IN" dirty="0"/>
              <a:t>Dynamic pricing based on demand &amp; time.</a:t>
            </a:r>
          </a:p>
          <a:p>
            <a:pPr marL="285750" indent="-285750">
              <a:buFont typeface="Wingdings"/>
              <a:buChar char="Ø"/>
            </a:pPr>
            <a:endParaRPr lang="en-IN" dirty="0"/>
          </a:p>
          <a:p>
            <a:r>
              <a:rPr lang="en-IN" b="1" dirty="0"/>
              <a:t>EV Charging:</a:t>
            </a:r>
            <a:endParaRPr lang="en-IN" dirty="0"/>
          </a:p>
          <a:p>
            <a:pPr marL="285750" indent="-285750">
              <a:buFont typeface="Wingdings"/>
              <a:buChar char="Ø"/>
            </a:pPr>
            <a:r>
              <a:rPr lang="en-IN" dirty="0"/>
              <a:t>Priority parking for EVs.</a:t>
            </a:r>
          </a:p>
          <a:p>
            <a:pPr marL="285750" indent="-285750">
              <a:buFont typeface="Wingdings"/>
              <a:buChar char="Ø"/>
            </a:pPr>
            <a:r>
              <a:rPr lang="en-IN" dirty="0"/>
              <a:t>Solar-powered, sustainable stations.</a:t>
            </a:r>
          </a:p>
          <a:p>
            <a:pPr marL="285750" indent="-285750">
              <a:buFont typeface="Wingdings"/>
              <a:buChar char="Ø"/>
            </a:pPr>
            <a:endParaRPr lang="en-IN" dirty="0"/>
          </a:p>
          <a:p>
            <a:r>
              <a:rPr lang="en-IN" b="1" dirty="0"/>
              <a:t>AI Expansion:</a:t>
            </a:r>
            <a:endParaRPr lang="en-IN" dirty="0"/>
          </a:p>
          <a:p>
            <a:pPr marL="285750" indent="-285750">
              <a:buFont typeface="Wingdings"/>
              <a:buChar char="Ø"/>
            </a:pPr>
            <a:r>
              <a:rPr lang="en-IN" dirty="0"/>
              <a:t>Predictive analytics for demand trends.</a:t>
            </a:r>
          </a:p>
          <a:p>
            <a:pPr marL="285750" indent="-285750">
              <a:buFont typeface="Wingdings"/>
              <a:buChar char="Ø"/>
            </a:pPr>
            <a:r>
              <a:rPr lang="en-IN" dirty="0"/>
              <a:t>City-wide parking optimization.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0"/>
            <a:ext cx="3978166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4646" y="2214498"/>
            <a:ext cx="1867535" cy="403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dirty="0">
                <a:solidFill>
                  <a:srgbClr val="000000"/>
                </a:solidFill>
              </a:rPr>
              <a:t>Thank</a:t>
            </a:r>
            <a:r>
              <a:rPr sz="2450" spc="135" dirty="0">
                <a:solidFill>
                  <a:srgbClr val="000000"/>
                </a:solidFill>
              </a:rPr>
              <a:t> </a:t>
            </a:r>
            <a:r>
              <a:rPr sz="2450" spc="-10" dirty="0">
                <a:solidFill>
                  <a:srgbClr val="000000"/>
                </a:solidFill>
              </a:rPr>
              <a:t>you...!</a:t>
            </a:r>
            <a:endParaRPr sz="24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182" y="947737"/>
            <a:ext cx="180149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dirty="0">
                <a:solidFill>
                  <a:srgbClr val="203062"/>
                </a:solidFill>
                <a:latin typeface="Arial"/>
                <a:cs typeface="Arial"/>
              </a:rPr>
              <a:t>Project</a:t>
            </a:r>
            <a:r>
              <a:rPr sz="1550" b="1" spc="105" dirty="0">
                <a:solidFill>
                  <a:srgbClr val="203062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203062"/>
                </a:solidFill>
                <a:latin typeface="Arial"/>
                <a:cs typeface="Arial"/>
              </a:rPr>
              <a:t>Objectives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8750" y="1228725"/>
            <a:ext cx="3190875" cy="31908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4182" y="1436941"/>
            <a:ext cx="2677795" cy="1769523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 marL="194310" indent="-181610">
              <a:lnSpc>
                <a:spcPct val="100000"/>
              </a:lnSpc>
              <a:spcBef>
                <a:spcPts val="125"/>
              </a:spcBef>
              <a:buChar char="•"/>
              <a:tabLst>
                <a:tab pos="194310" algn="l"/>
              </a:tabLst>
            </a:pPr>
            <a:r>
              <a:rPr sz="1400" dirty="0">
                <a:latin typeface="Arial MT"/>
                <a:cs typeface="Arial MT"/>
              </a:rPr>
              <a:t>Problem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Statement</a:t>
            </a:r>
            <a:endParaRPr sz="1400">
              <a:latin typeface="Arial MT"/>
              <a:cs typeface="Arial MT"/>
            </a:endParaRPr>
          </a:p>
          <a:p>
            <a:pPr marL="194310" indent="-181610">
              <a:lnSpc>
                <a:spcPts val="1664"/>
              </a:lnSpc>
              <a:spcBef>
                <a:spcPts val="50"/>
              </a:spcBef>
              <a:buChar char="•"/>
              <a:tabLst>
                <a:tab pos="194310" algn="l"/>
              </a:tabLst>
            </a:pPr>
            <a:r>
              <a:rPr sz="1400" dirty="0">
                <a:latin typeface="Arial MT"/>
                <a:cs typeface="Arial MT"/>
              </a:rPr>
              <a:t>Project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Overview –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Introduction</a:t>
            </a:r>
            <a:endParaRPr sz="1400">
              <a:latin typeface="Arial MT"/>
              <a:cs typeface="Arial MT"/>
            </a:endParaRPr>
          </a:p>
          <a:p>
            <a:pPr marL="194310" indent="-181610">
              <a:lnSpc>
                <a:spcPts val="1650"/>
              </a:lnSpc>
              <a:buChar char="•"/>
              <a:tabLst>
                <a:tab pos="194310" algn="l"/>
              </a:tabLst>
            </a:pPr>
            <a:r>
              <a:rPr sz="1400" dirty="0">
                <a:latin typeface="Arial MT"/>
                <a:cs typeface="Arial MT"/>
              </a:rPr>
              <a:t>End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Users</a:t>
            </a:r>
            <a:endParaRPr sz="1400">
              <a:latin typeface="Arial MT"/>
              <a:cs typeface="Arial MT"/>
            </a:endParaRPr>
          </a:p>
          <a:p>
            <a:pPr marL="194945" indent="-182245">
              <a:lnSpc>
                <a:spcPts val="1664"/>
              </a:lnSpc>
              <a:buChar char="•"/>
              <a:tabLst>
                <a:tab pos="194945" algn="l"/>
              </a:tabLst>
            </a:pPr>
            <a:r>
              <a:rPr sz="1400" dirty="0">
                <a:latin typeface="Arial MT"/>
                <a:cs typeface="Arial MT"/>
              </a:rPr>
              <a:t>Wow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Factor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Project</a:t>
            </a:r>
            <a:endParaRPr sz="1400">
              <a:latin typeface="Arial MT"/>
              <a:cs typeface="Arial MT"/>
            </a:endParaRPr>
          </a:p>
          <a:p>
            <a:pPr marL="194310" indent="-181610">
              <a:lnSpc>
                <a:spcPts val="1664"/>
              </a:lnSpc>
              <a:spcBef>
                <a:spcPts val="50"/>
              </a:spcBef>
              <a:buChar char="•"/>
              <a:tabLst>
                <a:tab pos="194310" algn="l"/>
              </a:tabLst>
            </a:pPr>
            <a:r>
              <a:rPr sz="1400" dirty="0">
                <a:latin typeface="Arial MT"/>
                <a:cs typeface="Arial MT"/>
              </a:rPr>
              <a:t>General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System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Overview</a:t>
            </a:r>
            <a:endParaRPr sz="1400">
              <a:latin typeface="Arial MT"/>
              <a:cs typeface="Arial MT"/>
            </a:endParaRPr>
          </a:p>
          <a:p>
            <a:pPr marL="194310" indent="-181610">
              <a:lnSpc>
                <a:spcPts val="1664"/>
              </a:lnSpc>
              <a:buChar char="•"/>
              <a:tabLst>
                <a:tab pos="194310" algn="l"/>
              </a:tabLst>
            </a:pPr>
            <a:r>
              <a:rPr sz="1400" spc="-10" dirty="0">
                <a:latin typeface="Arial MT"/>
                <a:cs typeface="Arial MT"/>
              </a:rPr>
              <a:t>Modelling</a:t>
            </a:r>
            <a:endParaRPr sz="1400" dirty="0">
              <a:latin typeface="Arial MT"/>
              <a:cs typeface="Arial MT"/>
            </a:endParaRPr>
          </a:p>
          <a:p>
            <a:pPr marL="194945" indent="-182245">
              <a:lnSpc>
                <a:spcPts val="1655"/>
              </a:lnSpc>
              <a:buChar char="•"/>
              <a:tabLst>
                <a:tab pos="194945" algn="l"/>
              </a:tabLst>
            </a:pPr>
            <a:r>
              <a:rPr sz="1400" spc="-10" dirty="0">
                <a:latin typeface="Arial MT"/>
                <a:cs typeface="Arial MT"/>
              </a:rPr>
              <a:t>Conclusion</a:t>
            </a:r>
            <a:endParaRPr sz="1400">
              <a:latin typeface="Arial MT"/>
              <a:cs typeface="Arial MT"/>
            </a:endParaRPr>
          </a:p>
          <a:p>
            <a:pPr marL="194310" indent="-181610">
              <a:lnSpc>
                <a:spcPts val="1670"/>
              </a:lnSpc>
              <a:buChar char="•"/>
              <a:tabLst>
                <a:tab pos="194310" algn="l"/>
              </a:tabLst>
            </a:pPr>
            <a:r>
              <a:rPr sz="1400" dirty="0">
                <a:latin typeface="Arial MT"/>
                <a:cs typeface="Arial MT"/>
              </a:rPr>
              <a:t>Future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Perspective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Problem</a:t>
            </a:r>
            <a:r>
              <a:rPr spc="-50" dirty="0"/>
              <a:t> </a:t>
            </a:r>
            <a:r>
              <a:rPr spc="-10" dirty="0"/>
              <a:t>Statement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8084" y="1123950"/>
            <a:ext cx="6145116" cy="3030957"/>
          </a:xfrm>
          <a:prstGeom prst="rect">
            <a:avLst/>
          </a:prstGeom>
        </p:spPr>
        <p:txBody>
          <a:bodyPr vert="horz" wrap="square" lIns="0" tIns="14604" rIns="0" bIns="0" numCol="2" rtlCol="0">
            <a:spAutoFit/>
          </a:bodyPr>
          <a:lstStyle/>
          <a:p>
            <a:pPr marL="285750" lvl="0" indent="-285750" fontAlgn="base">
              <a:buFont typeface="Wingdings" pitchFamily="2" charset="2"/>
              <a:buChar char="v"/>
            </a:pPr>
            <a:endParaRPr lang="en-US" sz="1400" dirty="0"/>
          </a:p>
          <a:p>
            <a:pPr marL="285750" lvl="0" indent="-285750" fontAlgn="base">
              <a:buFont typeface="Wingdings" pitchFamily="2" charset="2"/>
              <a:buChar char="v"/>
            </a:pPr>
            <a:endParaRPr lang="en-US" sz="1400" dirty="0"/>
          </a:p>
          <a:p>
            <a:pPr marL="285750" lvl="0" indent="-285750" fontAlgn="base">
              <a:buFont typeface="Wingdings" pitchFamily="2" charset="2"/>
              <a:buChar char="v"/>
            </a:pPr>
            <a:endParaRPr lang="en-US" sz="1400" dirty="0"/>
          </a:p>
          <a:p>
            <a:pPr marL="285750" lvl="0" indent="-285750" fontAlgn="base">
              <a:buFont typeface="Wingdings" pitchFamily="2" charset="2"/>
              <a:buChar char="v"/>
            </a:pPr>
            <a:endParaRPr lang="en-US" sz="1400" dirty="0"/>
          </a:p>
          <a:p>
            <a:pPr marL="285750" lvl="0" indent="-285750" fontAlgn="base">
              <a:buFont typeface="Wingdings" pitchFamily="2" charset="2"/>
              <a:buChar char="v"/>
            </a:pPr>
            <a:endParaRPr lang="en-US" sz="1400" dirty="0"/>
          </a:p>
          <a:p>
            <a:pPr marL="285750" lvl="0" indent="-285750" fontAlgn="base">
              <a:buFont typeface="Wingdings" pitchFamily="2" charset="2"/>
              <a:buChar char="v"/>
            </a:pPr>
            <a:endParaRPr lang="en-US" sz="1400" dirty="0"/>
          </a:p>
          <a:p>
            <a:pPr marL="285750" lvl="0" indent="-285750" fontAlgn="base">
              <a:buFont typeface="Wingdings" pitchFamily="2" charset="2"/>
              <a:buChar char="v"/>
            </a:pPr>
            <a:endParaRPr lang="en-US" sz="1400" dirty="0"/>
          </a:p>
          <a:p>
            <a:pPr marL="285750" lvl="0" indent="-285750" fontAlgn="base">
              <a:buFont typeface="Wingdings" pitchFamily="2" charset="2"/>
              <a:buChar char="v"/>
            </a:pPr>
            <a:endParaRPr lang="en-US" sz="1400" dirty="0"/>
          </a:p>
          <a:p>
            <a:pPr marL="285750" lvl="0" indent="-285750" fontAlgn="base">
              <a:buFont typeface="Wingdings" pitchFamily="2" charset="2"/>
              <a:buChar char="v"/>
            </a:pPr>
            <a:endParaRPr lang="en-US" sz="1400" dirty="0"/>
          </a:p>
          <a:p>
            <a:pPr marL="285750" lvl="0" indent="-285750" fontAlgn="base">
              <a:buFont typeface="Wingdings" pitchFamily="2" charset="2"/>
              <a:buChar char="v"/>
            </a:pPr>
            <a:endParaRPr lang="en-US" sz="1400" dirty="0"/>
          </a:p>
          <a:p>
            <a:pPr marL="285750" lvl="0" indent="-285750" fontAlgn="base">
              <a:buFont typeface="Wingdings" pitchFamily="2" charset="2"/>
              <a:buChar char="v"/>
            </a:pPr>
            <a:endParaRPr lang="en-US" sz="1400" dirty="0"/>
          </a:p>
          <a:p>
            <a:pPr marL="285750" lvl="0" indent="-285750" fontAlgn="base">
              <a:buFont typeface="Wingdings" pitchFamily="2" charset="2"/>
              <a:buChar char="v"/>
            </a:pPr>
            <a:endParaRPr lang="en-US" sz="1400" dirty="0"/>
          </a:p>
          <a:p>
            <a:pPr marL="285750" lvl="0" indent="-285750" fontAlgn="base">
              <a:buFont typeface="Wingdings" pitchFamily="2" charset="2"/>
              <a:buChar char="v"/>
            </a:pPr>
            <a:endParaRPr lang="en-US" sz="1400" dirty="0"/>
          </a:p>
          <a:p>
            <a:pPr marL="285750" lvl="0" indent="-285750" fontAlgn="base">
              <a:buFont typeface="Wingdings" pitchFamily="2" charset="2"/>
              <a:buChar char="v"/>
            </a:pPr>
            <a:endParaRPr lang="en-US" sz="1400" dirty="0"/>
          </a:p>
          <a:p>
            <a:pPr marL="285750" lvl="0" indent="-285750" fontAlgn="base">
              <a:buFont typeface="Wingdings" pitchFamily="2" charset="2"/>
              <a:buChar char="v"/>
            </a:pPr>
            <a:endParaRPr lang="en-US" sz="1400" dirty="0"/>
          </a:p>
          <a:p>
            <a:pPr marL="285750" lvl="0" indent="-285750" fontAlgn="base">
              <a:buFont typeface="Wingdings" pitchFamily="2" charset="2"/>
              <a:buChar char="v"/>
            </a:pPr>
            <a:endParaRPr lang="en-US" sz="1400" dirty="0"/>
          </a:p>
          <a:p>
            <a:pPr marL="285750" lvl="0" indent="-285750" fontAlgn="base">
              <a:buFont typeface="Wingdings" pitchFamily="2" charset="2"/>
              <a:buChar char="v"/>
            </a:pPr>
            <a:endParaRPr lang="en-US" sz="1400" dirty="0"/>
          </a:p>
          <a:p>
            <a:pPr marL="285750" lvl="0" indent="-285750" fontAlgn="base">
              <a:buFont typeface="Wingdings" pitchFamily="2" charset="2"/>
              <a:buChar char="v"/>
            </a:pPr>
            <a:endParaRPr lang="en-US" sz="1400" dirty="0"/>
          </a:p>
          <a:p>
            <a:pPr marL="285750" lvl="0" indent="-285750" fontAlgn="base">
              <a:buFont typeface="Wingdings" pitchFamily="2" charset="2"/>
              <a:buChar char="v"/>
            </a:pPr>
            <a:endParaRPr lang="en-US" sz="1400" dirty="0"/>
          </a:p>
          <a:p>
            <a:pPr marL="285750" lvl="0" indent="-285750" fontAlgn="base">
              <a:buFont typeface="Wingdings" pitchFamily="2" charset="2"/>
              <a:buChar char="v"/>
            </a:pPr>
            <a:endParaRPr lang="en-US" sz="1400" b="1" dirty="0"/>
          </a:p>
          <a:p>
            <a:pPr lvl="0" fontAlgn="base"/>
            <a:endParaRPr lang="en-US" sz="1400" b="1" dirty="0"/>
          </a:p>
          <a:p>
            <a:pPr marL="285750" lvl="0" indent="-285750" fontAlgn="base">
              <a:buFont typeface="Wingdings" pitchFamily="2" charset="2"/>
              <a:buChar char="Ø"/>
            </a:pPr>
            <a:endParaRPr lang="en-US" sz="1400" b="1" dirty="0"/>
          </a:p>
          <a:p>
            <a:pPr marL="12065" marR="128270">
              <a:lnSpc>
                <a:spcPct val="100699"/>
              </a:lnSpc>
              <a:spcBef>
                <a:spcPts val="114"/>
              </a:spcBef>
              <a:tabLst>
                <a:tab pos="298450" algn="l"/>
              </a:tabLst>
            </a:pPr>
            <a:endParaRPr sz="1400" dirty="0">
              <a:latin typeface="Arial MT"/>
              <a:cs typeface="Arial MT"/>
            </a:endParaRPr>
          </a:p>
        </p:txBody>
      </p:sp>
      <p:sp>
        <p:nvSpPr>
          <p:cNvPr id="4" name="AutoShape 2" descr="An illustration depicting the challenges of traditional doctor appointments: a crowded hospital waiting room with patients looking frustrated, a receptionist handling a long queue, a clock showing long wait times, and paperwork piled up on the desk. The scene should emphasize inconvenience and inefficiency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An illustration depicting the challenges of traditional doctor appointments: a crowded hospital waiting room with patients looking frustrated, a receptionist handling a long queue, a clock showing long wait times, and paperwork piled up on the desk. The scene should emphasize inconvenience and inefficiency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A visual representation of the inefficiencies of traditional doctor appointments: a hospital reception area with a long line of patients, some looking impatient, a receptionist overwhelmed with paperwork, and a wall clock showing long wait times. The atmosphere should highlight frustration and inefficiency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8708" y="1788909"/>
            <a:ext cx="4257675" cy="15604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/>
              <a:t>Key Issues</a:t>
            </a:r>
            <a:r>
              <a:rPr lang="en-GB" sz="1400" dirty="0"/>
              <a:t>:</a:t>
            </a:r>
            <a:endParaRPr lang="en-GB" sz="1400" dirty="0">
              <a:solidFill>
                <a:srgbClr val="000000"/>
              </a:solidFill>
            </a:endParaRP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GB" sz="1400" dirty="0"/>
              <a:t>30% of urban traffic caused by parking searches (cite IBM).</a:t>
            </a:r>
          </a:p>
          <a:p>
            <a:pPr marL="285750" lvl="1" indent="-285750">
              <a:lnSpc>
                <a:spcPct val="150000"/>
              </a:lnSpc>
              <a:buFont typeface="Arial"/>
              <a:buChar char="•"/>
            </a:pPr>
            <a:r>
              <a:rPr lang="en-GB" sz="1400" dirty="0"/>
              <a:t>15% revenue leakage in manual systems.</a:t>
            </a:r>
          </a:p>
          <a:p>
            <a:pPr marL="285750" lvl="1" indent="-285750">
              <a:lnSpc>
                <a:spcPct val="150000"/>
              </a:lnSpc>
              <a:buFont typeface="Arial"/>
              <a:buChar char="•"/>
            </a:pPr>
            <a:r>
              <a:rPr lang="en-GB" sz="1400" dirty="0"/>
              <a:t>No real-time slot visibility → driver frustration.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38" y="1209471"/>
            <a:ext cx="4074365" cy="27162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Project</a:t>
            </a:r>
            <a:r>
              <a:rPr spc="-20" dirty="0"/>
              <a:t> </a:t>
            </a:r>
            <a:r>
              <a:rPr dirty="0"/>
              <a:t>overview</a:t>
            </a:r>
            <a:r>
              <a:rPr spc="-30" dirty="0"/>
              <a:t> </a:t>
            </a:r>
            <a:r>
              <a:rPr dirty="0"/>
              <a:t>-</a:t>
            </a:r>
            <a:r>
              <a:rPr spc="-35" dirty="0"/>
              <a:t> </a:t>
            </a:r>
            <a:r>
              <a:rPr spc="-10" dirty="0"/>
              <a:t>Introduction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174" y="2847975"/>
            <a:ext cx="3367087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538" y="514350"/>
            <a:ext cx="2563812" cy="21907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0340" y="1070871"/>
            <a:ext cx="4567872" cy="267765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IN" sz="1400" b="1" dirty="0"/>
              <a:t> Solution Architecture:</a:t>
            </a:r>
            <a:endParaRPr lang="en-IN" sz="1400" b="1" dirty="0">
              <a:solidFill>
                <a:srgbClr val="000000"/>
              </a:solidFill>
            </a:endParaRPr>
          </a:p>
          <a:p>
            <a:r>
              <a:rPr lang="en-IN" sz="1400" b="1" dirty="0"/>
              <a:t> </a:t>
            </a:r>
          </a:p>
          <a:p>
            <a:pPr marL="171450" indent="-171450">
              <a:buFont typeface="Wingdings"/>
              <a:buChar char="v"/>
            </a:pPr>
            <a:r>
              <a:rPr lang="en-IN" sz="1400" dirty="0"/>
              <a:t> </a:t>
            </a:r>
            <a:r>
              <a:rPr lang="en-IN" sz="1400" b="1" dirty="0"/>
              <a:t>ANPR</a:t>
            </a:r>
            <a:r>
              <a:rPr lang="en-IN" sz="1400" dirty="0"/>
              <a:t> using </a:t>
            </a:r>
            <a:r>
              <a:rPr lang="en-IN" sz="1400" b="1" dirty="0"/>
              <a:t>YOLOv10 + </a:t>
            </a:r>
            <a:r>
              <a:rPr lang="en-IN" sz="1400" b="1" dirty="0" err="1"/>
              <a:t>PaddleOCR</a:t>
            </a:r>
            <a:br>
              <a:rPr lang="en-IN" sz="1400" dirty="0"/>
            </a:br>
            <a:r>
              <a:rPr lang="en-IN" sz="1400" dirty="0"/>
              <a:t>→High-accuracy license plate detection and recognition.</a:t>
            </a:r>
          </a:p>
          <a:p>
            <a:endParaRPr lang="en-IN" sz="1400" dirty="0"/>
          </a:p>
          <a:p>
            <a:pPr>
              <a:buFont typeface="Wingdings" panose="020B0604020202020204" pitchFamily="34" charset="0"/>
              <a:buChar char="v"/>
            </a:pPr>
            <a:r>
              <a:rPr lang="en-IN" sz="1400" dirty="0"/>
              <a:t> </a:t>
            </a:r>
            <a:r>
              <a:rPr lang="en-IN" sz="1400" b="1" dirty="0"/>
              <a:t>IoT Ultrasonic Sensors</a:t>
            </a:r>
            <a:br>
              <a:rPr lang="en-IN" sz="1400" dirty="0"/>
            </a:br>
            <a:r>
              <a:rPr lang="en-IN" sz="1400" dirty="0"/>
              <a:t>  → Real-time detection of available parking slots.</a:t>
            </a:r>
          </a:p>
          <a:p>
            <a:pPr>
              <a:buFont typeface="Wingdings" panose="020B0604020202020204" pitchFamily="34" charset="0"/>
              <a:buChar char="v"/>
            </a:pPr>
            <a:endParaRPr lang="en-IN" sz="1400" dirty="0"/>
          </a:p>
          <a:p>
            <a:pPr>
              <a:buFont typeface="Wingdings" panose="020B0604020202020204" pitchFamily="34" charset="0"/>
              <a:buChar char="v"/>
            </a:pPr>
            <a:r>
              <a:rPr lang="en-IN" sz="1400" b="1" dirty="0"/>
              <a:t>Hybrid Payment System</a:t>
            </a:r>
            <a:br>
              <a:rPr lang="en-IN" sz="1400" dirty="0"/>
            </a:br>
            <a:r>
              <a:rPr lang="en-IN" sz="1400" dirty="0"/>
              <a:t>  → Supports both </a:t>
            </a:r>
            <a:r>
              <a:rPr lang="en-IN" sz="1400" b="1" dirty="0"/>
              <a:t>QR payments</a:t>
            </a:r>
            <a:r>
              <a:rPr lang="en-IN" sz="1400" dirty="0"/>
              <a:t> and </a:t>
            </a:r>
            <a:r>
              <a:rPr lang="en-IN" sz="1400" b="1" dirty="0"/>
              <a:t>cash transactions.</a:t>
            </a:r>
            <a:endParaRPr lang="en-IN" sz="1400" dirty="0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92901" y="3916566"/>
            <a:ext cx="184731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End</a:t>
            </a:r>
            <a:r>
              <a:rPr spc="-10" dirty="0"/>
              <a:t> </a:t>
            </a:r>
            <a:r>
              <a:rPr spc="-20" dirty="0"/>
              <a:t>User</a:t>
            </a:r>
          </a:p>
        </p:txBody>
      </p:sp>
      <p:sp>
        <p:nvSpPr>
          <p:cNvPr id="3" name="AutoShape 2" descr="Doctor Stock Photos, Images an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Tips to Keep Delivery Drivers Safe - Detra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Tips to Keep Delivery Drivers Safe - Detra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Tips to Keep Delivery Drivers Safe - Detrac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How to Become a Construction Work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How to Become a Construction Worker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4" descr="How to Become a Construction Worker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6" descr="How to Become a Construction Worker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8" descr="How to Become a Construction Worker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1785" y="1020325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Who Benefits from SmartPark AI?</a:t>
            </a:r>
            <a:endParaRPr lang="en-IN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7111" y="1416480"/>
            <a:ext cx="411408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Drivers</a:t>
            </a:r>
            <a:r>
              <a:rPr lang="en-US" altLang="en-US" sz="1400" b="1" dirty="0">
                <a:solidFill>
                  <a:schemeClr val="tx1"/>
                </a:solidFill>
                <a:latin typeface="Arial"/>
                <a:cs typeface="Arial"/>
              </a:rPr>
              <a:t>:</a:t>
            </a:r>
            <a:endParaRPr lang="en-US"/>
          </a:p>
          <a:p>
            <a:pPr algn="l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/>
              <a:buChar char="v"/>
            </a:pPr>
            <a:r>
              <a:rPr lang="en-US" altLang="en-US" sz="14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Benefit: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 Faster parking, real-time updates via app</a:t>
            </a:r>
            <a:r>
              <a:rPr lang="en-US" altLang="en-US" sz="140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/>
              <a:buChar char="v"/>
            </a:pPr>
            <a:r>
              <a:rPr lang="en-US" altLang="en-US" sz="14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Persona:</a:t>
            </a:r>
            <a:br>
              <a:rPr lang="en-US" altLang="en-US" sz="14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Rahul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, Delivery Driver</a:t>
            </a:r>
            <a:br>
              <a:rPr lang="en-US" altLang="en-US" sz="14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</a:b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“I need a quick place to park, especially in crowded areas!”</a:t>
            </a:r>
            <a:endParaRPr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899737" y="1385522"/>
            <a:ext cx="37965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Operators</a:t>
            </a:r>
            <a:r>
              <a:rPr lang="en-US" altLang="en-US" sz="1400" b="1" dirty="0">
                <a:solidFill>
                  <a:schemeClr val="tx1"/>
                </a:solidFill>
                <a:latin typeface="Arial"/>
                <a:cs typeface="Arial"/>
              </a:rPr>
              <a:t>: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marR="0" lvl="0" indent="-28575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v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Benefit: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 Fraud-proof payments, powerful analytics dashboard</a:t>
            </a:r>
            <a:r>
              <a:rPr lang="en-US" altLang="en-US" sz="140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l">
              <a:spcBef>
                <a:spcPct val="0"/>
              </a:spcBef>
              <a:spcAft>
                <a:spcPct val="0"/>
              </a:spcAft>
              <a:buFont typeface="Wingdings"/>
              <a:buChar char="v"/>
            </a:pPr>
            <a:endParaRPr lang="en-US" altLang="en-US"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/>
              <a:buChar char="v"/>
            </a:pPr>
            <a:r>
              <a:rPr lang="en-US" altLang="en-US" sz="1400" b="1" dirty="0">
                <a:solidFill>
                  <a:schemeClr val="tx1"/>
                </a:solidFill>
                <a:latin typeface="Arial"/>
                <a:cs typeface="Arial"/>
              </a:rPr>
              <a:t> 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Persona:</a:t>
            </a:r>
            <a:br>
              <a:rPr lang="en-US" altLang="en-US" sz="14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</a:br>
            <a:r>
              <a:rPr lang="en-US" altLang="en-US" sz="1400" b="1" dirty="0">
                <a:solidFill>
                  <a:schemeClr val="tx1"/>
                </a:solidFill>
                <a:latin typeface="Arial"/>
                <a:cs typeface="Arial"/>
              </a:rPr>
              <a:t>Priya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, Mall Manager</a:t>
            </a:r>
            <a:br>
              <a:rPr lang="en-US" altLang="en-US" sz="14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</a:b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“I want clear revenue reports and reduced complaints.”</a:t>
            </a:r>
            <a:endParaRPr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883612" y="3688916"/>
            <a:ext cx="366165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City Planners</a:t>
            </a:r>
            <a:r>
              <a:rPr lang="en-US" altLang="en-US" sz="1400" b="1" dirty="0">
                <a:solidFill>
                  <a:schemeClr val="tx1"/>
                </a:solidFill>
                <a:latin typeface="Arial"/>
                <a:cs typeface="Arial"/>
              </a:rPr>
              <a:t>: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v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Benefit: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 Access to real-time data for smart city integration</a:t>
            </a:r>
            <a:r>
              <a:rPr lang="en-US" altLang="en-US" sz="140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marL="2857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/>
              <a:buChar char="v"/>
            </a:pP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Use case: zoning decisions, traffic flow analysis, sustainability impact</a:t>
            </a:r>
            <a:r>
              <a:rPr lang="en-US" altLang="en-US" sz="1400" i="1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Wow</a:t>
            </a:r>
            <a:r>
              <a:rPr spc="-40" dirty="0"/>
              <a:t> </a:t>
            </a:r>
            <a:r>
              <a:rPr dirty="0"/>
              <a:t>Factor</a:t>
            </a:r>
            <a:r>
              <a:rPr spc="-5" dirty="0"/>
              <a:t> </a:t>
            </a:r>
            <a:r>
              <a:rPr dirty="0"/>
              <a:t>in</a:t>
            </a:r>
            <a:r>
              <a:rPr spc="-85" dirty="0"/>
              <a:t> </a:t>
            </a:r>
            <a:r>
              <a:rPr spc="-10" dirty="0"/>
              <a:t>Solution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7988" y="1190625"/>
            <a:ext cx="4114800" cy="3247684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>
              <a:buFont typeface="Wingdings"/>
              <a:buChar char="v"/>
            </a:pPr>
            <a:r>
              <a:rPr lang="en-IN" sz="1400" b="1" dirty="0"/>
              <a:t>Why </a:t>
            </a:r>
            <a:r>
              <a:rPr lang="en-IN" sz="1400" b="1" err="1"/>
              <a:t>SmartPark</a:t>
            </a:r>
            <a:r>
              <a:rPr lang="en-IN" sz="1400" b="1" dirty="0"/>
              <a:t> AI Stands Out ?</a:t>
            </a:r>
            <a:endParaRPr lang="en-IN" sz="1400" b="1" dirty="0">
              <a:solidFill>
                <a:srgbClr val="000000"/>
              </a:solidFill>
            </a:endParaRPr>
          </a:p>
          <a:p>
            <a:pPr>
              <a:buFont typeface="Wingdings"/>
              <a:buChar char="v"/>
            </a:pPr>
            <a:endParaRPr lang="en-IN" sz="1400" b="1" dirty="0">
              <a:latin typeface="Calibri"/>
              <a:ea typeface="Calibri"/>
              <a:cs typeface="Calibri"/>
            </a:endParaRPr>
          </a:p>
          <a:p>
            <a:r>
              <a:rPr lang="en-IN" sz="1400" b="1" dirty="0">
                <a:latin typeface="Calibri"/>
                <a:ea typeface="Calibri"/>
                <a:cs typeface="Calibri"/>
              </a:rPr>
              <a:t>95% ANPR Accuracy:</a:t>
            </a:r>
            <a:endParaRPr lang="en-IN" sz="1400" dirty="0">
              <a:latin typeface="Calibri"/>
              <a:ea typeface="Calibri"/>
              <a:cs typeface="Calibri"/>
            </a:endParaRPr>
          </a:p>
          <a:p>
            <a:pPr marL="285750" lvl="1" indent="-285750" algn="l">
              <a:buFont typeface="Wingdings"/>
              <a:buChar char="Ø"/>
            </a:pPr>
            <a:r>
              <a:rPr lang="en-IN" sz="1400" dirty="0">
                <a:latin typeface="Calibri"/>
                <a:ea typeface="Calibri"/>
                <a:cs typeface="Calibri"/>
              </a:rPr>
              <a:t>Works even in </a:t>
            </a:r>
            <a:r>
              <a:rPr lang="en-IN" sz="1400" b="1" dirty="0">
                <a:latin typeface="Calibri"/>
                <a:ea typeface="Calibri"/>
                <a:cs typeface="Calibri"/>
              </a:rPr>
              <a:t>low light</a:t>
            </a:r>
            <a:endParaRPr lang="en-IN" sz="1400" dirty="0">
              <a:latin typeface="Calibri"/>
              <a:ea typeface="Calibri"/>
              <a:cs typeface="Calibri"/>
            </a:endParaRPr>
          </a:p>
          <a:p>
            <a:pPr marL="285750" lvl="1" indent="-285750">
              <a:buFont typeface="Wingdings"/>
              <a:buChar char="Ø"/>
            </a:pPr>
            <a:r>
              <a:rPr lang="en-IN" sz="1400" dirty="0">
                <a:latin typeface="Calibri"/>
                <a:ea typeface="Calibri"/>
                <a:cs typeface="Calibri"/>
              </a:rPr>
              <a:t>Recognizes </a:t>
            </a:r>
            <a:r>
              <a:rPr lang="en-IN" sz="1400" b="1" dirty="0">
                <a:latin typeface="Calibri"/>
                <a:ea typeface="Calibri"/>
                <a:cs typeface="Calibri"/>
              </a:rPr>
              <a:t>angled plates</a:t>
            </a:r>
            <a:endParaRPr lang="en-IN" sz="1400" dirty="0">
              <a:latin typeface="Calibri"/>
              <a:ea typeface="Calibri"/>
              <a:cs typeface="Calibri"/>
            </a:endParaRPr>
          </a:p>
          <a:p>
            <a:pPr lvl="1">
              <a:buFont typeface="Wingdings"/>
              <a:buChar char="Ø"/>
            </a:pPr>
            <a:endParaRPr lang="en-IN" sz="1400" dirty="0">
              <a:latin typeface="Calibri"/>
              <a:ea typeface="Calibri"/>
              <a:cs typeface="Calibri"/>
            </a:endParaRPr>
          </a:p>
          <a:p>
            <a:r>
              <a:rPr lang="en-IN" sz="1400" b="1" dirty="0">
                <a:latin typeface="Calibri"/>
                <a:ea typeface="Calibri"/>
                <a:cs typeface="Calibri"/>
              </a:rPr>
              <a:t>Dual Use Cases:</a:t>
            </a:r>
            <a:endParaRPr lang="en-IN" sz="1400" dirty="0">
              <a:latin typeface="Calibri"/>
              <a:ea typeface="Calibri"/>
              <a:cs typeface="Calibri"/>
            </a:endParaRPr>
          </a:p>
          <a:p>
            <a:pPr marL="285750" lvl="1" indent="-285750">
              <a:buFont typeface="Wingdings"/>
              <a:buChar char="Ø"/>
            </a:pPr>
            <a:r>
              <a:rPr lang="en-IN" sz="1400" b="1" dirty="0">
                <a:latin typeface="Calibri"/>
                <a:ea typeface="Calibri"/>
                <a:cs typeface="Calibri"/>
              </a:rPr>
              <a:t>Paid Parking</a:t>
            </a:r>
            <a:r>
              <a:rPr lang="en-IN" sz="1400" dirty="0">
                <a:latin typeface="Calibri"/>
                <a:ea typeface="Calibri"/>
                <a:cs typeface="Calibri"/>
              </a:rPr>
              <a:t> – Malls &amp; commercial zones</a:t>
            </a:r>
            <a:endParaRPr lang="en-US" sz="1400" dirty="0">
              <a:latin typeface="Calibri"/>
              <a:ea typeface="Calibri"/>
              <a:cs typeface="Calibri"/>
            </a:endParaRPr>
          </a:p>
          <a:p>
            <a:pPr marL="285750" lvl="1" indent="-285750">
              <a:buFont typeface="Wingdings"/>
              <a:buChar char="Ø"/>
            </a:pPr>
            <a:r>
              <a:rPr lang="en-IN" sz="1400" b="1" dirty="0">
                <a:latin typeface="Calibri"/>
                <a:ea typeface="Calibri"/>
                <a:cs typeface="Calibri"/>
              </a:rPr>
              <a:t>Free Access</a:t>
            </a:r>
            <a:r>
              <a:rPr lang="en-IN" sz="1400" dirty="0">
                <a:latin typeface="Calibri"/>
                <a:ea typeface="Calibri"/>
                <a:cs typeface="Calibri"/>
              </a:rPr>
              <a:t> – Offices with </a:t>
            </a:r>
            <a:r>
              <a:rPr lang="en-IN" sz="1400" b="1" dirty="0">
                <a:latin typeface="Calibri"/>
                <a:ea typeface="Calibri"/>
                <a:cs typeface="Calibri"/>
              </a:rPr>
              <a:t>RFID-tagged staff</a:t>
            </a:r>
            <a:endParaRPr lang="en-IN" sz="1400" dirty="0">
              <a:latin typeface="Calibri"/>
              <a:ea typeface="Calibri"/>
              <a:cs typeface="Calibri"/>
            </a:endParaRPr>
          </a:p>
          <a:p>
            <a:pPr marL="285750" lvl="1" indent="-285750">
              <a:buFont typeface="Wingdings"/>
              <a:buChar char="Ø"/>
            </a:pPr>
            <a:endParaRPr lang="en-IN" sz="1400" b="1" dirty="0">
              <a:latin typeface="Calibri"/>
              <a:ea typeface="Calibri"/>
              <a:cs typeface="Calibri"/>
            </a:endParaRPr>
          </a:p>
          <a:p>
            <a:pPr lvl="1"/>
            <a:r>
              <a:rPr lang="en-IN" sz="1400" b="1" dirty="0">
                <a:latin typeface="Calibri"/>
                <a:ea typeface="Calibri"/>
                <a:cs typeface="Calibri"/>
              </a:rPr>
              <a:t>Sustainability Impact:</a:t>
            </a:r>
            <a:endParaRPr lang="en-IN" sz="1400" dirty="0">
              <a:latin typeface="Calibri"/>
              <a:ea typeface="Calibri"/>
              <a:cs typeface="Calibri"/>
            </a:endParaRPr>
          </a:p>
          <a:p>
            <a:pPr marL="285750" lvl="1" indent="-285750">
              <a:buFont typeface="Wingdings"/>
              <a:buChar char="Ø"/>
            </a:pPr>
            <a:r>
              <a:rPr lang="en-IN" sz="1400" dirty="0">
                <a:latin typeface="Calibri"/>
                <a:ea typeface="Calibri"/>
                <a:cs typeface="Calibri"/>
              </a:rPr>
              <a:t>Reduces idle search time</a:t>
            </a:r>
            <a:endParaRPr lang="en-US" sz="1400" dirty="0">
              <a:latin typeface="Calibri"/>
              <a:ea typeface="Calibri"/>
              <a:cs typeface="Calibri"/>
            </a:endParaRPr>
          </a:p>
          <a:p>
            <a:pPr marL="285750" lvl="1" indent="-285750">
              <a:buFont typeface="Wingdings"/>
              <a:buChar char="Ø"/>
            </a:pPr>
            <a:r>
              <a:rPr lang="en-IN" sz="1400" b="1" dirty="0">
                <a:latin typeface="Calibri"/>
                <a:ea typeface="Calibri"/>
                <a:cs typeface="Calibri"/>
              </a:rPr>
              <a:t>40% CO₂ reduction</a:t>
            </a:r>
            <a:r>
              <a:rPr lang="en-IN" sz="1400" dirty="0">
                <a:latin typeface="Calibri"/>
                <a:ea typeface="Calibri"/>
                <a:cs typeface="Calibri"/>
              </a:rPr>
              <a:t> in trial zones</a:t>
            </a:r>
            <a:endParaRPr lang="en-IN" dirty="0"/>
          </a:p>
          <a:p>
            <a:pPr lvl="1">
              <a:buFont typeface="Wingdings"/>
              <a:buChar char="Ø"/>
            </a:pPr>
            <a:endParaRPr lang="en-IN" sz="1400" dirty="0">
              <a:latin typeface="Calibri"/>
              <a:ea typeface="Calibri"/>
              <a:cs typeface="Calibri"/>
            </a:endParaRPr>
          </a:p>
          <a:p>
            <a:pPr marL="285750" lvl="1" indent="-285750">
              <a:buFont typeface="Wingdings"/>
              <a:buChar char="Ø"/>
            </a:pPr>
            <a:endParaRPr lang="en-IN" sz="1400" b="1" dirty="0">
              <a:latin typeface="Calibri"/>
              <a:ea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66" y="905039"/>
            <a:ext cx="4603859" cy="36965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General</a:t>
            </a:r>
            <a:r>
              <a:rPr spc="-35" dirty="0"/>
              <a:t> </a:t>
            </a:r>
            <a:r>
              <a:rPr dirty="0"/>
              <a:t>System</a:t>
            </a:r>
            <a:r>
              <a:rPr spc="-70" dirty="0"/>
              <a:t> </a:t>
            </a:r>
            <a:r>
              <a:rPr spc="-10" dirty="0"/>
              <a:t>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388378" y="1284287"/>
            <a:ext cx="3548621" cy="332398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en-IN" sz="1400" b="1" dirty="0"/>
              <a:t>Key Components:</a:t>
            </a:r>
            <a:endParaRPr lang="en-IN" sz="1400" b="1" dirty="0">
              <a:solidFill>
                <a:srgbClr val="000000"/>
              </a:solidFill>
            </a:endParaRPr>
          </a:p>
          <a:p>
            <a:endParaRPr lang="en-IN" sz="1400" b="1" dirty="0"/>
          </a:p>
          <a:p>
            <a:pPr marL="285750" indent="-285750">
              <a:buFont typeface="Wingdings"/>
              <a:buChar char="v"/>
            </a:pPr>
            <a:r>
              <a:rPr lang="en-IN" sz="1400" b="1" dirty="0"/>
              <a:t> Entry Gate:</a:t>
            </a:r>
            <a:endParaRPr lang="en-IN" sz="1400" dirty="0"/>
          </a:p>
          <a:p>
            <a:pPr marL="285750" lvl="1" indent="-285750">
              <a:buFont typeface="Wingdings"/>
              <a:buChar char="Ø"/>
            </a:pPr>
            <a:r>
              <a:rPr lang="en-IN" sz="1400" dirty="0"/>
              <a:t>ANPR camera scans license plates.</a:t>
            </a:r>
          </a:p>
          <a:p>
            <a:pPr marL="285750" lvl="1" indent="-285750">
              <a:buFont typeface="Wingdings"/>
              <a:buChar char="Ø"/>
            </a:pPr>
            <a:r>
              <a:rPr lang="en-IN" sz="1400" dirty="0"/>
              <a:t>Automated barrier control for access.</a:t>
            </a:r>
            <a:endParaRPr lang="en-IN" sz="1400"/>
          </a:p>
          <a:p>
            <a:pPr lvl="1"/>
            <a:endParaRPr lang="en-IN" sz="1400" dirty="0"/>
          </a:p>
          <a:p>
            <a:pPr marL="285750" indent="-285750">
              <a:buFont typeface="Wingdings"/>
              <a:buChar char="v"/>
            </a:pPr>
            <a:r>
              <a:rPr lang="en-IN" sz="1400" b="1" dirty="0"/>
              <a:t>Sensors:</a:t>
            </a:r>
            <a:endParaRPr lang="en-IN" sz="1400" dirty="0"/>
          </a:p>
          <a:p>
            <a:pPr marL="285750" lvl="1" indent="-285750">
              <a:buFont typeface="Wingdings"/>
              <a:buChar char="Ø"/>
            </a:pPr>
            <a:r>
              <a:rPr lang="en-IN" sz="1400" b="1" dirty="0"/>
              <a:t>Ultrasonic</a:t>
            </a:r>
            <a:r>
              <a:rPr lang="en-IN" sz="1400" dirty="0"/>
              <a:t> for detecting slot occupancy.</a:t>
            </a:r>
          </a:p>
          <a:p>
            <a:pPr marL="285750" lvl="1" indent="-285750">
              <a:buFont typeface="Wingdings"/>
              <a:buChar char="Ø"/>
            </a:pPr>
            <a:r>
              <a:rPr lang="en-IN" sz="1400" b="1" dirty="0"/>
              <a:t>RFID</a:t>
            </a:r>
            <a:r>
              <a:rPr lang="en-IN" sz="1400" dirty="0"/>
              <a:t> tags for employee/staff entry.</a:t>
            </a:r>
            <a:endParaRPr lang="en-IN" sz="1400"/>
          </a:p>
          <a:p>
            <a:pPr lvl="1"/>
            <a:endParaRPr lang="en-IN" sz="1400" dirty="0"/>
          </a:p>
          <a:p>
            <a:pPr marL="285750" indent="-285750">
              <a:buFont typeface="Wingdings"/>
              <a:buChar char="v"/>
            </a:pPr>
            <a:r>
              <a:rPr lang="en-IN" sz="1400" b="1" dirty="0"/>
              <a:t>Dashboard:</a:t>
            </a:r>
            <a:endParaRPr lang="en-IN" sz="1400" dirty="0"/>
          </a:p>
          <a:p>
            <a:pPr marL="285750" lvl="1" indent="-285750">
              <a:buFont typeface="Wingdings"/>
              <a:buChar char="Ø"/>
            </a:pPr>
            <a:r>
              <a:rPr lang="en-IN" sz="1400" dirty="0"/>
              <a:t>Real-time display of available slots.</a:t>
            </a:r>
          </a:p>
          <a:p>
            <a:pPr marL="285750" lvl="1" indent="-285750">
              <a:buFont typeface="Wingdings"/>
              <a:buChar char="Ø"/>
            </a:pPr>
            <a:r>
              <a:rPr lang="en-IN" sz="1400" dirty="0"/>
              <a:t>Transaction records and payment logs.</a:t>
            </a:r>
          </a:p>
          <a:p>
            <a:pPr marL="285750" lvl="1" indent="-285750">
              <a:buFont typeface="Wingdings"/>
              <a:buChar char="Ø"/>
            </a:pPr>
            <a:r>
              <a:rPr lang="en-IN" sz="1400" dirty="0"/>
              <a:t>Heatmaps of usage and peak hours.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72" y="1041856"/>
            <a:ext cx="4532233" cy="37396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842" y="117474"/>
            <a:ext cx="133794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Modelling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81915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768" y="492125"/>
            <a:ext cx="3340420" cy="4651375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3700" y="854274"/>
            <a:ext cx="4667249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Entry Flow</a:t>
            </a:r>
            <a:r>
              <a:rPr lang="en-US" altLang="en-US" sz="1400" b="1" dirty="0">
                <a:solidFill>
                  <a:schemeClr val="tx1"/>
                </a:solidFill>
                <a:latin typeface="Arial"/>
                <a:cs typeface="Arial"/>
              </a:rPr>
              <a:t>:</a:t>
            </a:r>
            <a:endParaRPr lang="en-US" dirty="0"/>
          </a:p>
          <a:p>
            <a:pPr algn="l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Ø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ANPR Camera Scan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 – Vehicle license plate is detected.</a:t>
            </a:r>
            <a:endParaRPr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Ø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Slot Availability Check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 – Backend system verifies free slots.</a:t>
            </a:r>
            <a:endParaRPr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Ø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Barrier Opens Automatically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 – Entry is seamless and touch-free.</a:t>
            </a:r>
            <a:endParaRPr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Ø"/>
              <a:tabLst/>
            </a:pPr>
            <a:endParaRPr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96875" y="2942046"/>
            <a:ext cx="4358956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 Exit Flow</a:t>
            </a:r>
            <a:r>
              <a:rPr lang="en-US" altLang="en-US" sz="1400" b="1" dirty="0">
                <a:solidFill>
                  <a:schemeClr val="tx1"/>
                </a:solidFill>
                <a:latin typeface="Arial"/>
                <a:cs typeface="Arial"/>
              </a:rPr>
              <a:t>:</a:t>
            </a:r>
            <a:endParaRPr lang="en-US" dirty="0">
              <a:solidFill>
                <a:schemeClr val="tx1"/>
              </a:solidFill>
            </a:endParaRPr>
          </a:p>
          <a:p>
            <a:pPr marL="285750" marR="0" lvl="0" indent="-28575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Ø"/>
              <a:tabLst/>
            </a:pPr>
            <a:endParaRPr lang="en-US" altLang="en-US" sz="14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Ø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Exit Plate Recognition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 – Confirms same vehicle.</a:t>
            </a:r>
            <a:endParaRPr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Ø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Instant Payment Triggered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 – Based on duration.</a:t>
            </a:r>
            <a:endParaRPr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Ø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Barrier Opens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 – Exit logged with timestamp.</a:t>
            </a:r>
            <a:endParaRPr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Conclusion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28600" y="1288724"/>
            <a:ext cx="6248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Impact</a:t>
            </a:r>
            <a:r>
              <a:rPr lang="en-US" altLang="en-US" sz="1400" b="1" dirty="0">
                <a:solidFill>
                  <a:schemeClr val="tx1"/>
                </a:solidFill>
                <a:latin typeface="Arial"/>
                <a:cs typeface="Arial"/>
              </a:rPr>
              <a:t>:</a:t>
            </a:r>
            <a:endParaRPr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Ø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Reduced Urban Traffic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: Fewer cars circling for parking</a:t>
            </a:r>
            <a:r>
              <a:rPr lang="en-US" altLang="en-US" sz="140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Ø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Smart City Ready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: Easily scalable with city infrastructure</a:t>
            </a:r>
            <a:r>
              <a:rPr lang="en-US" altLang="en-US" sz="140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Ø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Energy Efficient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: Supports EVs and solar-powered solutions</a:t>
            </a:r>
            <a:r>
              <a:rPr lang="en-US" altLang="en-US" sz="140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Ø"/>
              <a:tabLst/>
            </a:pPr>
            <a:endParaRPr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228600" y="2741643"/>
            <a:ext cx="5737225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Call to Action</a:t>
            </a:r>
            <a:r>
              <a:rPr lang="en-US" altLang="en-US" sz="1400" b="1" dirty="0">
                <a:solidFill>
                  <a:schemeClr val="tx1"/>
                </a:solidFill>
                <a:latin typeface="Arial"/>
                <a:cs typeface="Arial"/>
              </a:rPr>
              <a:t>:</a:t>
            </a:r>
            <a:endParaRPr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Let’s Partner Up!</a:t>
            </a:r>
            <a:endParaRPr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Ø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Launch pilot programs with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local malls, hospitals, and tech parks</a:t>
            </a:r>
            <a:r>
              <a:rPr lang="en-US" altLang="en-US" sz="1400" b="1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Ø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Validate real-world benefits of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SmartPark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 AI</a:t>
            </a:r>
            <a:r>
              <a:rPr lang="en-US" altLang="en-US" sz="1400" b="1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Ø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Shape the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future of intelligent urban mobility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—together</a:t>
            </a:r>
            <a:r>
              <a:rPr lang="en-US" altLang="en-US" sz="140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522</Words>
  <Application>Microsoft Office PowerPoint</Application>
  <PresentationFormat>On-screen Show (16:9)</PresentationFormat>
  <Paragraphs>132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Arial MT</vt:lpstr>
      <vt:lpstr>Calibri</vt:lpstr>
      <vt:lpstr>Wingdings</vt:lpstr>
      <vt:lpstr>Office Theme</vt:lpstr>
      <vt:lpstr>PowerPoint Presentation</vt:lpstr>
      <vt:lpstr>Project Objectives</vt:lpstr>
      <vt:lpstr>Problem Statement</vt:lpstr>
      <vt:lpstr>Project overview - Introduction</vt:lpstr>
      <vt:lpstr>End User</vt:lpstr>
      <vt:lpstr>Wow Factor in Solution</vt:lpstr>
      <vt:lpstr>General System Overview</vt:lpstr>
      <vt:lpstr>Modelling</vt:lpstr>
      <vt:lpstr>Conclusion</vt:lpstr>
      <vt:lpstr>Future Perspective:</vt:lpstr>
      <vt:lpstr>Thank you...!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Vidhi Markana</dc:creator>
  <cp:lastModifiedBy>Meet</cp:lastModifiedBy>
  <cp:revision>291</cp:revision>
  <dcterms:created xsi:type="dcterms:W3CDTF">2025-02-27T08:12:50Z</dcterms:created>
  <dcterms:modified xsi:type="dcterms:W3CDTF">2025-09-12T05:19:05Z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2025-02-21T00:00:00Z</vt:filetime>
  </property>
  <property fmtid="{D5CDD505-2E9C-101B-9397-08002B2CF9AE}" pid="3" name="LastSaved">
    <vt:filetime>2025-02-27T00:00:00Z</vt:filetime>
  </property>
</Properties>
</file>