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630DF-33D7-467E-9975-740B58036A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4210" y="1922171"/>
            <a:ext cx="8915399" cy="2262781"/>
          </a:xfrm>
        </p:spPr>
        <p:txBody>
          <a:bodyPr>
            <a:normAutofit fontScale="90000"/>
          </a:bodyPr>
          <a:lstStyle/>
          <a:p>
            <a:r>
              <a:rPr lang="en-US" dirty="0"/>
              <a:t>Online</a:t>
            </a:r>
            <a:br>
              <a:rPr lang="en-US" dirty="0"/>
            </a:br>
            <a:r>
              <a:rPr lang="en-US" dirty="0"/>
              <a:t>Doctor</a:t>
            </a:r>
            <a:br>
              <a:rPr lang="en-US" dirty="0"/>
            </a:br>
            <a:r>
              <a:rPr lang="en-US" dirty="0"/>
              <a:t>Appointment</a:t>
            </a:r>
            <a:br>
              <a:rPr lang="en-US" dirty="0"/>
            </a:br>
            <a:r>
              <a:rPr lang="en-US" dirty="0"/>
              <a:t>System</a:t>
            </a:r>
            <a:br>
              <a:rPr lang="en-US" dirty="0"/>
            </a:b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032C13-BA06-4BD1-97C6-FA7D00B204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4301545"/>
            <a:ext cx="8915399" cy="207349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Prepared by :-</a:t>
            </a:r>
          </a:p>
          <a:p>
            <a:r>
              <a:rPr lang="en-US" dirty="0"/>
              <a:t>	</a:t>
            </a:r>
            <a:r>
              <a:rPr lang="en-US" dirty="0" err="1"/>
              <a:t>Sudani</a:t>
            </a:r>
            <a:r>
              <a:rPr lang="en-US" dirty="0"/>
              <a:t> Jay </a:t>
            </a:r>
            <a:r>
              <a:rPr lang="en-US" dirty="0" err="1"/>
              <a:t>Rameshbhai</a:t>
            </a:r>
            <a:r>
              <a:rPr lang="en-US" dirty="0"/>
              <a:t> (Leader)</a:t>
            </a:r>
          </a:p>
          <a:p>
            <a:r>
              <a:rPr lang="en-US" dirty="0"/>
              <a:t>	</a:t>
            </a:r>
            <a:r>
              <a:rPr lang="en-US" dirty="0" err="1"/>
              <a:t>Lashkari</a:t>
            </a:r>
            <a:r>
              <a:rPr lang="en-US" dirty="0"/>
              <a:t> Tushar </a:t>
            </a:r>
            <a:r>
              <a:rPr lang="en-US" dirty="0" err="1"/>
              <a:t>Natvarlal</a:t>
            </a:r>
            <a:endParaRPr lang="en-US" dirty="0"/>
          </a:p>
          <a:p>
            <a:r>
              <a:rPr lang="en-US" dirty="0"/>
              <a:t>	</a:t>
            </a:r>
            <a:r>
              <a:rPr lang="en-US" dirty="0" err="1"/>
              <a:t>Chovatiya</a:t>
            </a:r>
            <a:r>
              <a:rPr lang="en-US" dirty="0"/>
              <a:t> Meet </a:t>
            </a:r>
            <a:r>
              <a:rPr lang="en-US" dirty="0" err="1"/>
              <a:t>Rajeshbhai</a:t>
            </a:r>
            <a:endParaRPr lang="en-US" dirty="0"/>
          </a:p>
          <a:p>
            <a:r>
              <a:rPr lang="en-US" dirty="0"/>
              <a:t>	</a:t>
            </a:r>
            <a:r>
              <a:rPr lang="en-US" dirty="0" err="1"/>
              <a:t>Goyani</a:t>
            </a:r>
            <a:r>
              <a:rPr lang="en-US" dirty="0"/>
              <a:t> </a:t>
            </a:r>
            <a:r>
              <a:rPr lang="en-US" dirty="0" err="1"/>
              <a:t>Rajan</a:t>
            </a:r>
            <a:r>
              <a:rPr lang="en-US" dirty="0"/>
              <a:t> </a:t>
            </a:r>
            <a:r>
              <a:rPr lang="en-US" dirty="0" err="1"/>
              <a:t>Jigdeshbhai</a:t>
            </a:r>
            <a:endParaRPr lang="en-US" dirty="0"/>
          </a:p>
          <a:p>
            <a:r>
              <a:rPr lang="en-US" dirty="0"/>
              <a:t>	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79987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7FE4A-296A-44D3-939A-54F2DB6B3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/>
              <a:t>Conclusion:-</a:t>
            </a:r>
            <a:br>
              <a:rPr lang="en-IN" b="1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EC29D-D541-407D-AA17-B9DD2CE738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Key Takeaways: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Online Doctor Appointment Systems revolutionize healthcare delivery.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Enhance accessibility, convenience, and efficiency.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 promising solution for modern healthcare challenges.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08797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799C6-7166-45B0-9B63-22B8CA6FD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8046" y="2514600"/>
            <a:ext cx="9353840" cy="1828800"/>
          </a:xfrm>
        </p:spPr>
        <p:txBody>
          <a:bodyPr>
            <a:noAutofit/>
          </a:bodyPr>
          <a:lstStyle/>
          <a:p>
            <a:pPr algn="ctr"/>
            <a:r>
              <a:rPr lang="en-US" sz="8800" b="1" dirty="0"/>
              <a:t>Thank You</a:t>
            </a:r>
            <a:endParaRPr lang="en-IN" sz="8800" b="1" dirty="0"/>
          </a:p>
        </p:txBody>
      </p:sp>
    </p:spTree>
    <p:extLst>
      <p:ext uri="{BB962C8B-B14F-4D97-AF65-F5344CB8AC3E}">
        <p14:creationId xmlns:p14="http://schemas.microsoft.com/office/powerpoint/2010/main" val="975486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CB255-7C18-4D98-90A2-431B88F5B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30448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Introduction:-</a:t>
            </a:r>
            <a:br>
              <a:rPr lang="en-US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9022B5-9C08-4EBA-BE3D-850DF75C1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is the Online Doctor Appointment System?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 web-based platform to book, manage, and attend medical consultations	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Bridges the gap between patients and healthcare providers.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Ensures quick and hassle-free medical assistance.</a:t>
            </a:r>
          </a:p>
          <a:p>
            <a:r>
              <a:rPr lang="en-US" b="1" dirty="0"/>
              <a:t>Why it Matters?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Saves time and reduces travel.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Enhances access to specialized care.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Improves patient satisfaction.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38353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2A182-6151-43FC-A2C4-012AEECE2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/>
              <a:t>Key Features:-</a:t>
            </a:r>
            <a:br>
              <a:rPr lang="en-IN" b="1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4852B-602E-4AF0-A149-DF5F17DE54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100290"/>
          </a:xfrm>
        </p:spPr>
        <p:txBody>
          <a:bodyPr>
            <a:normAutofit fontScale="77500" lnSpcReduction="20000"/>
          </a:bodyPr>
          <a:lstStyle/>
          <a:p>
            <a:pPr>
              <a:buFont typeface="+mj-lt"/>
              <a:buAutoNum type="arabicPeriod"/>
            </a:pPr>
            <a:r>
              <a:rPr lang="en-US" b="1" dirty="0"/>
              <a:t>User-friendly Interface</a:t>
            </a:r>
            <a:endParaRPr lang="en-US" dirty="0"/>
          </a:p>
          <a:p>
            <a:pPr lvl="1"/>
            <a:r>
              <a:rPr lang="en-US" dirty="0"/>
              <a:t>Simple registration and login.</a:t>
            </a:r>
          </a:p>
          <a:p>
            <a:pPr lvl="1"/>
            <a:r>
              <a:rPr lang="en-US" dirty="0"/>
              <a:t>Intuitive navigation.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Appointment Scheduling</a:t>
            </a:r>
            <a:endParaRPr lang="en-US" dirty="0"/>
          </a:p>
          <a:p>
            <a:pPr lvl="1"/>
            <a:r>
              <a:rPr lang="en-US" dirty="0"/>
              <a:t>Real-time availability of doctors.</a:t>
            </a:r>
          </a:p>
          <a:p>
            <a:pPr lvl="1"/>
            <a:r>
              <a:rPr lang="en-US" dirty="0"/>
              <a:t>Easy booking and rescheduling.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Teleconsultation</a:t>
            </a:r>
            <a:endParaRPr lang="en-US" dirty="0"/>
          </a:p>
          <a:p>
            <a:pPr lvl="1"/>
            <a:r>
              <a:rPr lang="en-US" dirty="0"/>
              <a:t>Video and chat-based consultations.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Electronic Health Records (EHR)</a:t>
            </a:r>
            <a:endParaRPr lang="en-US" dirty="0"/>
          </a:p>
          <a:p>
            <a:pPr lvl="1"/>
            <a:r>
              <a:rPr lang="en-US" dirty="0"/>
              <a:t>Secure storage of medical records.</a:t>
            </a:r>
          </a:p>
          <a:p>
            <a:pPr lvl="1"/>
            <a:r>
              <a:rPr lang="en-US" dirty="0"/>
              <a:t>Access to prescriptions and reports.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Payment Integration</a:t>
            </a:r>
            <a:endParaRPr lang="en-US" dirty="0"/>
          </a:p>
          <a:p>
            <a:pPr lvl="1"/>
            <a:r>
              <a:rPr lang="en-US" dirty="0"/>
              <a:t>Multiple payment options.</a:t>
            </a:r>
          </a:p>
          <a:p>
            <a:pPr lvl="1"/>
            <a:r>
              <a:rPr lang="en-US" dirty="0"/>
              <a:t>Transparent billing.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77826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88D1E-8D61-4D3E-B483-5C9108390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How to It works:-</a:t>
            </a:r>
            <a:endParaRPr lang="en-IN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A3EBBA-1A40-4BC1-882F-A14931B75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1:</a:t>
            </a:r>
            <a:r>
              <a:rPr lang="en-US" dirty="0"/>
              <a:t> Register/Login to the platform.</a:t>
            </a:r>
          </a:p>
          <a:p>
            <a:r>
              <a:rPr lang="en-US" b="1" dirty="0"/>
              <a:t>Step 2:</a:t>
            </a:r>
            <a:r>
              <a:rPr lang="en-US" dirty="0"/>
              <a:t> Search for doctors by specialization, location, or availability.</a:t>
            </a:r>
          </a:p>
          <a:p>
            <a:r>
              <a:rPr lang="en-US" b="1" dirty="0"/>
              <a:t>Step 3:</a:t>
            </a:r>
            <a:r>
              <a:rPr lang="en-US" dirty="0"/>
              <a:t> Book an appointment and receive confirmation.</a:t>
            </a:r>
          </a:p>
          <a:p>
            <a:r>
              <a:rPr lang="en-US" b="1" dirty="0"/>
              <a:t>Step 4:</a:t>
            </a:r>
            <a:r>
              <a:rPr lang="en-US" dirty="0"/>
              <a:t> Attend the consultation (online or in-person).</a:t>
            </a:r>
          </a:p>
          <a:p>
            <a:r>
              <a:rPr lang="en-US" b="1" dirty="0"/>
              <a:t>Step 5:</a:t>
            </a:r>
            <a:r>
              <a:rPr lang="en-US" dirty="0"/>
              <a:t> Access medical records and follow-up care.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25253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0C181-05A7-412B-8065-66FCCD332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/>
              <a:t>Benefits for Patients:-</a:t>
            </a:r>
            <a:br>
              <a:rPr lang="en-IN" b="1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F253C-0BDE-45A2-8170-7C6A1BAB3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r>
              <a:rPr lang="en-US" b="1" dirty="0"/>
              <a:t>Convenience:</a:t>
            </a:r>
            <a:r>
              <a:rPr lang="en-US" dirty="0"/>
              <a:t> Access healthcare from anywhere.</a:t>
            </a:r>
          </a:p>
          <a:p>
            <a:r>
              <a:rPr lang="en-US" b="1" dirty="0"/>
              <a:t>Time-saving:</a:t>
            </a:r>
            <a:r>
              <a:rPr lang="en-US" dirty="0"/>
              <a:t> No waiting in queues.</a:t>
            </a:r>
          </a:p>
          <a:p>
            <a:r>
              <a:rPr lang="en-US" b="1" dirty="0"/>
              <a:t>Wide Choice:</a:t>
            </a:r>
            <a:r>
              <a:rPr lang="en-US" dirty="0"/>
              <a:t> Access to a network of specialists.</a:t>
            </a:r>
          </a:p>
          <a:p>
            <a:r>
              <a:rPr lang="en-US" b="1" dirty="0"/>
              <a:t>Cost-effective:</a:t>
            </a:r>
            <a:r>
              <a:rPr lang="en-US" dirty="0"/>
              <a:t> Saves travel and accommodation costs.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803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ECB1E-3201-41B4-8567-E08325A21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/>
              <a:t>Benefits for Doctors:-</a:t>
            </a:r>
            <a:br>
              <a:rPr lang="en-IN" b="1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C8D3B4-AA98-46F1-B560-B2E41C528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Efficient Scheduling:</a:t>
            </a:r>
            <a:r>
              <a:rPr lang="en-US" dirty="0"/>
              <a:t> Manage appointments effectively.</a:t>
            </a:r>
          </a:p>
          <a:p>
            <a:r>
              <a:rPr lang="en-US" b="1" dirty="0"/>
              <a:t>Expanded Reach:</a:t>
            </a:r>
            <a:r>
              <a:rPr lang="en-US" dirty="0"/>
              <a:t> Consult with patients nationwide.</a:t>
            </a:r>
          </a:p>
          <a:p>
            <a:r>
              <a:rPr lang="en-US" b="1" dirty="0"/>
              <a:t>Data Insights:</a:t>
            </a:r>
            <a:r>
              <a:rPr lang="en-US" dirty="0"/>
              <a:t> Use EHR for better diagnosis.</a:t>
            </a:r>
          </a:p>
          <a:p>
            <a:r>
              <a:rPr lang="en-US" b="1" dirty="0"/>
              <a:t>Flexibility:</a:t>
            </a:r>
            <a:r>
              <a:rPr lang="en-US" dirty="0"/>
              <a:t> Work from clinic or home.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70025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2784A-BD2E-4AB1-9EFD-B9976464B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/>
              <a:t>Technology Stack:-</a:t>
            </a:r>
            <a:br>
              <a:rPr lang="en-IN" b="1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414E5-7067-4ECB-B0FD-FB1ED3952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/>
              <a:t>Frontend:</a:t>
            </a:r>
            <a:r>
              <a:rPr lang="en-IN" dirty="0"/>
              <a:t> html/ CSS / </a:t>
            </a:r>
            <a:r>
              <a:rPr lang="en-IN" dirty="0" err="1"/>
              <a:t>Js</a:t>
            </a:r>
            <a:endParaRPr lang="en-IN" dirty="0"/>
          </a:p>
          <a:p>
            <a:r>
              <a:rPr lang="en-IN" b="1" dirty="0"/>
              <a:t>Backend:</a:t>
            </a:r>
            <a:r>
              <a:rPr lang="en-IN" dirty="0"/>
              <a:t> PHP</a:t>
            </a:r>
          </a:p>
          <a:p>
            <a:r>
              <a:rPr lang="en-IN" b="1" dirty="0"/>
              <a:t>Database:</a:t>
            </a:r>
            <a:r>
              <a:rPr lang="en-IN" dirty="0"/>
              <a:t> MySQL </a:t>
            </a:r>
          </a:p>
          <a:p>
            <a:r>
              <a:rPr lang="en-US" b="1" dirty="0"/>
              <a:t>Tools: </a:t>
            </a:r>
            <a:r>
              <a:rPr lang="en-US" dirty="0"/>
              <a:t>X</a:t>
            </a:r>
            <a:r>
              <a:rPr lang="en-IN" dirty="0"/>
              <a:t>AMPP</a:t>
            </a:r>
          </a:p>
          <a:p>
            <a:endParaRPr lang="en-IN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38152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DFA9D-2794-4ED9-8A5C-43B034CD0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/>
              <a:t>Challenges and Solutions:-</a:t>
            </a:r>
            <a:br>
              <a:rPr lang="en-IN" b="1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CC9BF-7977-429B-A8B1-5E2D8E2A8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100290"/>
          </a:xfrm>
        </p:spPr>
        <p:txBody>
          <a:bodyPr/>
          <a:lstStyle/>
          <a:p>
            <a:r>
              <a:rPr lang="en-US" b="1" dirty="0"/>
              <a:t>Challenges: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Internet accessibility in remote areas.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Data privacy concerns.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Resistance to technology adoption.</a:t>
            </a:r>
          </a:p>
          <a:p>
            <a:r>
              <a:rPr lang="en-US" b="1" dirty="0"/>
              <a:t>Solutions: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Offline features for limited connectivity.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Robust data encryption and compliance with HIPAA/GDPR.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User education and support.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96980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415CE-F1BE-4677-89DA-5F48249F0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/>
              <a:t>Future Scope:-</a:t>
            </a:r>
            <a:br>
              <a:rPr lang="en-IN" b="1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BB2E5-7E04-45C1-963D-C3C55FB37A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AI-Powered Chatbots:</a:t>
            </a:r>
            <a:r>
              <a:rPr lang="en-US" dirty="0"/>
              <a:t> For initial diagnosis and FAQs.</a:t>
            </a:r>
          </a:p>
          <a:p>
            <a:r>
              <a:rPr lang="en-US" b="1" dirty="0"/>
              <a:t>Integration with Wearables:</a:t>
            </a:r>
            <a:r>
              <a:rPr lang="en-US" dirty="0"/>
              <a:t> Monitor real-time health data.</a:t>
            </a:r>
          </a:p>
          <a:p>
            <a:r>
              <a:rPr lang="en-US" b="1" dirty="0"/>
              <a:t>Multilingual Support:</a:t>
            </a:r>
            <a:r>
              <a:rPr lang="en-US" dirty="0"/>
              <a:t> Cater to diverse populations.</a:t>
            </a:r>
          </a:p>
          <a:p>
            <a:r>
              <a:rPr lang="en-US" b="1" dirty="0"/>
              <a:t>Partnerships:</a:t>
            </a:r>
            <a:r>
              <a:rPr lang="en-US" dirty="0"/>
              <a:t> Collaborate with pharmacies and labs.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5614360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54</TotalTime>
  <Words>421</Words>
  <Application>Microsoft Office PowerPoint</Application>
  <PresentationFormat>Widescreen</PresentationFormat>
  <Paragraphs>72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Wisp</vt:lpstr>
      <vt:lpstr>Online Doctor Appointment System </vt:lpstr>
      <vt:lpstr>Introduction:- </vt:lpstr>
      <vt:lpstr>Key Features:- </vt:lpstr>
      <vt:lpstr>How to It works:-</vt:lpstr>
      <vt:lpstr>Benefits for Patients:- </vt:lpstr>
      <vt:lpstr>Benefits for Doctors:- </vt:lpstr>
      <vt:lpstr>Technology Stack:- </vt:lpstr>
      <vt:lpstr>Challenges and Solutions:- </vt:lpstr>
      <vt:lpstr>Future Scope:- </vt:lpstr>
      <vt:lpstr>Conclusion:- 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Online Doctor Appointment System</dc:title>
  <dc:creator>Meet</dc:creator>
  <cp:lastModifiedBy>Meet</cp:lastModifiedBy>
  <cp:revision>6</cp:revision>
  <dcterms:created xsi:type="dcterms:W3CDTF">2025-01-16T04:44:06Z</dcterms:created>
  <dcterms:modified xsi:type="dcterms:W3CDTF">2025-01-16T05:38:47Z</dcterms:modified>
</cp:coreProperties>
</file>